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72" r:id="rId2"/>
  </p:sldMasterIdLst>
  <p:notesMasterIdLst>
    <p:notesMasterId r:id="rId17"/>
  </p:notesMasterIdLst>
  <p:sldIdLst>
    <p:sldId id="375" r:id="rId3"/>
    <p:sldId id="327" r:id="rId4"/>
    <p:sldId id="379" r:id="rId5"/>
    <p:sldId id="330" r:id="rId6"/>
    <p:sldId id="351" r:id="rId7"/>
    <p:sldId id="373" r:id="rId8"/>
    <p:sldId id="376" r:id="rId9"/>
    <p:sldId id="380" r:id="rId10"/>
    <p:sldId id="382" r:id="rId11"/>
    <p:sldId id="357" r:id="rId12"/>
    <p:sldId id="358" r:id="rId13"/>
    <p:sldId id="383" r:id="rId14"/>
    <p:sldId id="369" r:id="rId15"/>
    <p:sldId id="377" r:id="rId16"/>
  </p:sldIdLst>
  <p:sldSz cx="12192000" cy="6858000"/>
  <p:notesSz cx="10234613" cy="7099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890D590-149C-4957-844D-D4D69A2EFE57}">
          <p14:sldIdLst>
            <p14:sldId id="375"/>
            <p14:sldId id="327"/>
            <p14:sldId id="379"/>
            <p14:sldId id="330"/>
            <p14:sldId id="351"/>
            <p14:sldId id="373"/>
            <p14:sldId id="376"/>
            <p14:sldId id="380"/>
            <p14:sldId id="382"/>
            <p14:sldId id="357"/>
            <p14:sldId id="358"/>
            <p14:sldId id="383"/>
            <p14:sldId id="369"/>
            <p14:sldId id="377"/>
          </p14:sldIdLst>
        </p14:section>
        <p14:section name="Section sans titre" id="{042A92C2-9D01-451B-B31F-4C95291ADA48}">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6" userDrawn="1">
          <p15:clr>
            <a:srgbClr val="A4A3A4"/>
          </p15:clr>
        </p15:guide>
        <p15:guide id="2" pos="32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Louis Leloir" initials="JL" lastIdx="1" clrIdx="0">
    <p:extLst>
      <p:ext uri="{19B8F6BF-5375-455C-9EA6-DF929625EA0E}">
        <p15:presenceInfo xmlns:p15="http://schemas.microsoft.com/office/powerpoint/2012/main" userId="Jean-Louis Leloi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9" autoAdjust="0"/>
    <p:restoredTop sz="85609" autoAdjust="0"/>
  </p:normalViewPr>
  <p:slideViewPr>
    <p:cSldViewPr snapToGrid="0" showGuides="1">
      <p:cViewPr varScale="1">
        <p:scale>
          <a:sx n="84" d="100"/>
          <a:sy n="84" d="100"/>
        </p:scale>
        <p:origin x="758" y="82"/>
      </p:cViewPr>
      <p:guideLst>
        <p:guide orient="horz" pos="2183"/>
        <p:guide pos="384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3840" y="84"/>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998" cy="356198"/>
          </a:xfrm>
          <a:prstGeom prst="rect">
            <a:avLst/>
          </a:prstGeom>
        </p:spPr>
        <p:txBody>
          <a:bodyPr vert="horz" lIns="99048" tIns="49524" rIns="99048" bIns="49524" rtlCol="0"/>
          <a:lstStyle>
            <a:lvl1pPr algn="l">
              <a:defRPr sz="1300"/>
            </a:lvl1pPr>
          </a:lstStyle>
          <a:p>
            <a:endParaRPr lang="fr-BE"/>
          </a:p>
        </p:txBody>
      </p:sp>
      <p:sp>
        <p:nvSpPr>
          <p:cNvPr id="3" name="Date Placeholder 2"/>
          <p:cNvSpPr>
            <a:spLocks noGrp="1"/>
          </p:cNvSpPr>
          <p:nvPr>
            <p:ph type="dt" idx="1"/>
          </p:nvPr>
        </p:nvSpPr>
        <p:spPr>
          <a:xfrm>
            <a:off x="5797247" y="0"/>
            <a:ext cx="4434998" cy="356198"/>
          </a:xfrm>
          <a:prstGeom prst="rect">
            <a:avLst/>
          </a:prstGeom>
        </p:spPr>
        <p:txBody>
          <a:bodyPr vert="horz" lIns="99048" tIns="49524" rIns="99048" bIns="49524" rtlCol="0"/>
          <a:lstStyle>
            <a:lvl1pPr algn="r">
              <a:defRPr sz="1300"/>
            </a:lvl1pPr>
          </a:lstStyle>
          <a:p>
            <a:fld id="{2581419F-0EC4-40FB-B3FF-810472566B95}" type="datetimeFigureOut">
              <a:rPr lang="fr-BE" smtClean="0"/>
              <a:pPr/>
              <a:t>19-10-23</a:t>
            </a:fld>
            <a:endParaRPr lang="fr-BE"/>
          </a:p>
        </p:txBody>
      </p:sp>
      <p:sp>
        <p:nvSpPr>
          <p:cNvPr id="4" name="Slide Image Placeholder 3"/>
          <p:cNvSpPr>
            <a:spLocks noGrp="1" noRot="1" noChangeAspect="1"/>
          </p:cNvSpPr>
          <p:nvPr>
            <p:ph type="sldImg" idx="2"/>
          </p:nvPr>
        </p:nvSpPr>
        <p:spPr>
          <a:xfrm>
            <a:off x="2987675" y="887413"/>
            <a:ext cx="4259263" cy="2395537"/>
          </a:xfrm>
          <a:prstGeom prst="rect">
            <a:avLst/>
          </a:prstGeom>
          <a:noFill/>
          <a:ln w="12700">
            <a:solidFill>
              <a:prstClr val="black"/>
            </a:solidFill>
          </a:ln>
        </p:spPr>
        <p:txBody>
          <a:bodyPr vert="horz" lIns="99048" tIns="49524" rIns="99048" bIns="49524" rtlCol="0" anchor="ctr"/>
          <a:lstStyle/>
          <a:p>
            <a:endParaRPr lang="fr-BE"/>
          </a:p>
        </p:txBody>
      </p:sp>
      <p:sp>
        <p:nvSpPr>
          <p:cNvPr id="5" name="Notes Placeholder 4"/>
          <p:cNvSpPr>
            <a:spLocks noGrp="1"/>
          </p:cNvSpPr>
          <p:nvPr>
            <p:ph type="body" sz="quarter" idx="3"/>
          </p:nvPr>
        </p:nvSpPr>
        <p:spPr>
          <a:xfrm>
            <a:off x="1023462" y="3416538"/>
            <a:ext cx="8187690" cy="279534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1" y="6743104"/>
            <a:ext cx="4434998" cy="356197"/>
          </a:xfrm>
          <a:prstGeom prst="rect">
            <a:avLst/>
          </a:prstGeom>
        </p:spPr>
        <p:txBody>
          <a:bodyPr vert="horz" lIns="99048" tIns="49524" rIns="99048" bIns="49524" rtlCol="0" anchor="b"/>
          <a:lstStyle>
            <a:lvl1pPr algn="l">
              <a:defRPr sz="1300"/>
            </a:lvl1pPr>
          </a:lstStyle>
          <a:p>
            <a:endParaRPr lang="fr-BE"/>
          </a:p>
        </p:txBody>
      </p:sp>
      <p:sp>
        <p:nvSpPr>
          <p:cNvPr id="7" name="Slide Number Placeholder 6"/>
          <p:cNvSpPr>
            <a:spLocks noGrp="1"/>
          </p:cNvSpPr>
          <p:nvPr>
            <p:ph type="sldNum" sz="quarter" idx="5"/>
          </p:nvPr>
        </p:nvSpPr>
        <p:spPr>
          <a:xfrm>
            <a:off x="5797247" y="6743104"/>
            <a:ext cx="4434998" cy="356197"/>
          </a:xfrm>
          <a:prstGeom prst="rect">
            <a:avLst/>
          </a:prstGeom>
        </p:spPr>
        <p:txBody>
          <a:bodyPr vert="horz" lIns="99048" tIns="49524" rIns="99048" bIns="49524" rtlCol="0" anchor="b"/>
          <a:lstStyle>
            <a:lvl1pPr algn="r">
              <a:defRPr sz="1300"/>
            </a:lvl1pPr>
          </a:lstStyle>
          <a:p>
            <a:fld id="{766EACC4-1EA0-459E-975B-0B3EA4E81C1F}" type="slidenum">
              <a:rPr lang="fr-BE" smtClean="0"/>
              <a:pPr/>
              <a:t>‹N°›</a:t>
            </a:fld>
            <a:endParaRPr lang="fr-BE"/>
          </a:p>
        </p:txBody>
      </p:sp>
    </p:spTree>
    <p:extLst>
      <p:ext uri="{BB962C8B-B14F-4D97-AF65-F5344CB8AC3E}">
        <p14:creationId xmlns:p14="http://schemas.microsoft.com/office/powerpoint/2010/main" val="9342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8879E2-A0B9-974B-A932-5204145A45E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324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6EACC4-1EA0-459E-975B-0B3EA4E81C1F}" type="slidenum">
              <a:rPr kumimoji="0" lang="fr-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4243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6EACC4-1EA0-459E-975B-0B3EA4E81C1F}" type="slidenum">
              <a:rPr lang="fr-BE" smtClean="0"/>
              <a:pPr/>
              <a:t>11</a:t>
            </a:fld>
            <a:endParaRPr lang="fr-BE"/>
          </a:p>
        </p:txBody>
      </p:sp>
    </p:spTree>
    <p:extLst>
      <p:ext uri="{BB962C8B-B14F-4D97-AF65-F5344CB8AC3E}">
        <p14:creationId xmlns:p14="http://schemas.microsoft.com/office/powerpoint/2010/main" val="3535899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6EACC4-1EA0-459E-975B-0B3EA4E81C1F}" type="slidenum">
              <a:rPr lang="fr-BE" smtClean="0"/>
              <a:pPr/>
              <a:t>12</a:t>
            </a:fld>
            <a:endParaRPr lang="fr-BE"/>
          </a:p>
        </p:txBody>
      </p:sp>
    </p:spTree>
    <p:extLst>
      <p:ext uri="{BB962C8B-B14F-4D97-AF65-F5344CB8AC3E}">
        <p14:creationId xmlns:p14="http://schemas.microsoft.com/office/powerpoint/2010/main" val="39676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6EACC4-1EA0-459E-975B-0B3EA4E81C1F}" type="slidenum">
              <a:rPr lang="fr-BE" smtClean="0"/>
              <a:pPr/>
              <a:t>13</a:t>
            </a:fld>
            <a:endParaRPr lang="fr-BE"/>
          </a:p>
        </p:txBody>
      </p:sp>
    </p:spTree>
    <p:extLst>
      <p:ext uri="{BB962C8B-B14F-4D97-AF65-F5344CB8AC3E}">
        <p14:creationId xmlns:p14="http://schemas.microsoft.com/office/powerpoint/2010/main" val="277562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6EACC4-1EA0-459E-975B-0B3EA4E81C1F}" type="slidenum">
              <a:rPr lang="fr-BE" smtClean="0"/>
              <a:pPr/>
              <a:t>2</a:t>
            </a:fld>
            <a:endParaRPr lang="fr-BE"/>
          </a:p>
        </p:txBody>
      </p:sp>
    </p:spTree>
    <p:extLst>
      <p:ext uri="{BB962C8B-B14F-4D97-AF65-F5344CB8AC3E}">
        <p14:creationId xmlns:p14="http://schemas.microsoft.com/office/powerpoint/2010/main" val="217052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6EACC4-1EA0-459E-975B-0B3EA4E81C1F}" type="slidenum">
              <a:rPr lang="fr-BE" smtClean="0"/>
              <a:pPr/>
              <a:t>3</a:t>
            </a:fld>
            <a:endParaRPr lang="fr-BE"/>
          </a:p>
        </p:txBody>
      </p:sp>
    </p:spTree>
    <p:extLst>
      <p:ext uri="{BB962C8B-B14F-4D97-AF65-F5344CB8AC3E}">
        <p14:creationId xmlns:p14="http://schemas.microsoft.com/office/powerpoint/2010/main" val="164955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6EACC4-1EA0-459E-975B-0B3EA4E81C1F}" type="slidenum">
              <a:rPr lang="fr-BE" smtClean="0"/>
              <a:pPr/>
              <a:t>4</a:t>
            </a:fld>
            <a:endParaRPr lang="fr-BE" dirty="0"/>
          </a:p>
        </p:txBody>
      </p:sp>
    </p:spTree>
    <p:extLst>
      <p:ext uri="{BB962C8B-B14F-4D97-AF65-F5344CB8AC3E}">
        <p14:creationId xmlns:p14="http://schemas.microsoft.com/office/powerpoint/2010/main" val="258310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66EACC4-1EA0-459E-975B-0B3EA4E81C1F}" type="slidenum">
              <a:rPr lang="fr-BE" smtClean="0"/>
              <a:pPr/>
              <a:t>5</a:t>
            </a:fld>
            <a:endParaRPr lang="fr-BE"/>
          </a:p>
        </p:txBody>
      </p:sp>
    </p:spTree>
    <p:extLst>
      <p:ext uri="{BB962C8B-B14F-4D97-AF65-F5344CB8AC3E}">
        <p14:creationId xmlns:p14="http://schemas.microsoft.com/office/powerpoint/2010/main" val="2144996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6EACC4-1EA0-459E-975B-0B3EA4E81C1F}" type="slidenum">
              <a:rPr kumimoji="0" lang="fr-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75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6EACC4-1EA0-459E-975B-0B3EA4E81C1F}" type="slidenum">
              <a:rPr kumimoji="0" lang="fr-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053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6EACC4-1EA0-459E-975B-0B3EA4E81C1F}" type="slidenum">
              <a:rPr kumimoji="0" lang="fr-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383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6EACC4-1EA0-459E-975B-0B3EA4E81C1F}" type="slidenum">
              <a:rPr kumimoji="0" lang="fr-B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B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6061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lue AECM">
    <p:spTree>
      <p:nvGrpSpPr>
        <p:cNvPr id="1" name=""/>
        <p:cNvGrpSpPr/>
        <p:nvPr/>
      </p:nvGrpSpPr>
      <p:grpSpPr>
        <a:xfrm>
          <a:off x="0" y="0"/>
          <a:ext cx="0" cy="0"/>
          <a:chOff x="0" y="0"/>
          <a:chExt cx="0" cy="0"/>
        </a:xfrm>
      </p:grpSpPr>
      <p:sp>
        <p:nvSpPr>
          <p:cNvPr id="7" name="Rectangle 6"/>
          <p:cNvSpPr/>
          <p:nvPr/>
        </p:nvSpPr>
        <p:spPr>
          <a:xfrm>
            <a:off x="446532" y="3365684"/>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959992" y="3467417"/>
            <a:ext cx="4614748" cy="31013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fr-FR"/>
              <a:t>General Assembly </a:t>
            </a:r>
            <a:endParaRPr lang="en-US" dirty="0"/>
          </a:p>
        </p:txBody>
      </p:sp>
      <p:sp>
        <p:nvSpPr>
          <p:cNvPr id="5" name="Footer Placeholder 4"/>
          <p:cNvSpPr>
            <a:spLocks noGrp="1"/>
          </p:cNvSpPr>
          <p:nvPr>
            <p:ph type="ftr" sz="quarter" idx="11"/>
          </p:nvPr>
        </p:nvSpPr>
        <p:spPr/>
        <p:txBody>
          <a:bodyPr/>
          <a:lstStyle/>
          <a:p>
            <a:r>
              <a:rPr lang="en-US"/>
              <a:t>Growing together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r>
              <a:rPr lang="fr-FR"/>
              <a:t>General Assembly </a:t>
            </a:r>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Growing together</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DACDF24-DF06-7840-8551-F3C967C51A2D}"/>
              </a:ext>
            </a:extLst>
          </p:cNvPr>
          <p:cNvPicPr>
            <a:picLocks noChangeAspect="1"/>
          </p:cNvPicPr>
          <p:nvPr userDrawn="1"/>
        </p:nvPicPr>
        <p:blipFill rotWithShape="1">
          <a:blip r:embed="rId2"/>
          <a:srcRect l="398" t="7214" r="5824" b="13376"/>
          <a:stretch/>
        </p:blipFill>
        <p:spPr>
          <a:xfrm>
            <a:off x="1905000" y="0"/>
            <a:ext cx="12147884" cy="6858000"/>
          </a:xfrm>
          <a:prstGeom prst="parallelogram">
            <a:avLst/>
          </a:prstGeom>
        </p:spPr>
      </p:pic>
      <p:sp>
        <p:nvSpPr>
          <p:cNvPr id="11" name="Parallélogramme 10">
            <a:extLst>
              <a:ext uri="{FF2B5EF4-FFF2-40B4-BE49-F238E27FC236}">
                <a16:creationId xmlns:a16="http://schemas.microsoft.com/office/drawing/2014/main" id="{28AF58B3-31B4-3842-8D8E-549C8E7B948C}"/>
              </a:ext>
            </a:extLst>
          </p:cNvPr>
          <p:cNvSpPr/>
          <p:nvPr userDrawn="1"/>
        </p:nvSpPr>
        <p:spPr>
          <a:xfrm>
            <a:off x="-762000" y="2261937"/>
            <a:ext cx="9601200" cy="2334126"/>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83B356D-AE90-6541-9D47-FF91F86588AA}"/>
              </a:ext>
            </a:extLst>
          </p:cNvPr>
          <p:cNvSpPr>
            <a:spLocks noGrp="1"/>
          </p:cNvSpPr>
          <p:nvPr>
            <p:ph type="ctrTitle"/>
          </p:nvPr>
        </p:nvSpPr>
        <p:spPr>
          <a:xfrm>
            <a:off x="492793" y="2310777"/>
            <a:ext cx="7908257" cy="1668500"/>
          </a:xfrm>
        </p:spPr>
        <p:txBody>
          <a:bodyPr anchor="b"/>
          <a:lstStyle>
            <a:lvl1pPr algn="l">
              <a:defRPr sz="6000" b="1"/>
            </a:lvl1pPr>
          </a:lstStyle>
          <a:p>
            <a:r>
              <a:rPr lang="fr-FR" dirty="0"/>
              <a:t>Modifiez le style du titre</a:t>
            </a:r>
          </a:p>
        </p:txBody>
      </p:sp>
      <p:sp>
        <p:nvSpPr>
          <p:cNvPr id="3" name="Sous-titre 2">
            <a:extLst>
              <a:ext uri="{FF2B5EF4-FFF2-40B4-BE49-F238E27FC236}">
                <a16:creationId xmlns:a16="http://schemas.microsoft.com/office/drawing/2014/main" id="{D5507AEA-8DED-CD46-9A1F-02F230D61407}"/>
              </a:ext>
            </a:extLst>
          </p:cNvPr>
          <p:cNvSpPr>
            <a:spLocks noGrp="1"/>
          </p:cNvSpPr>
          <p:nvPr>
            <p:ph type="subTitle" idx="1"/>
          </p:nvPr>
        </p:nvSpPr>
        <p:spPr>
          <a:xfrm>
            <a:off x="492793" y="4071064"/>
            <a:ext cx="7660607" cy="525000"/>
          </a:xfr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0" name="Image 9">
            <a:extLst>
              <a:ext uri="{FF2B5EF4-FFF2-40B4-BE49-F238E27FC236}">
                <a16:creationId xmlns:a16="http://schemas.microsoft.com/office/drawing/2014/main" id="{DABB205B-7150-5941-A8E6-606A0542D5F0}"/>
              </a:ext>
            </a:extLst>
          </p:cNvPr>
          <p:cNvPicPr>
            <a:picLocks noChangeAspect="1"/>
          </p:cNvPicPr>
          <p:nvPr userDrawn="1"/>
        </p:nvPicPr>
        <p:blipFill>
          <a:blip r:embed="rId3"/>
          <a:stretch>
            <a:fillRect/>
          </a:stretch>
        </p:blipFill>
        <p:spPr>
          <a:xfrm>
            <a:off x="492793" y="506954"/>
            <a:ext cx="2062413" cy="1494884"/>
          </a:xfrm>
          <a:prstGeom prst="rect">
            <a:avLst/>
          </a:prstGeom>
        </p:spPr>
      </p:pic>
      <p:grpSp>
        <p:nvGrpSpPr>
          <p:cNvPr id="145" name="Groupe 144">
            <a:extLst>
              <a:ext uri="{FF2B5EF4-FFF2-40B4-BE49-F238E27FC236}">
                <a16:creationId xmlns:a16="http://schemas.microsoft.com/office/drawing/2014/main" id="{6A206014-46BA-4C48-B8B6-EDE412CD9F14}"/>
              </a:ext>
            </a:extLst>
          </p:cNvPr>
          <p:cNvGrpSpPr/>
          <p:nvPr userDrawn="1"/>
        </p:nvGrpSpPr>
        <p:grpSpPr>
          <a:xfrm>
            <a:off x="3622006" y="-623012"/>
            <a:ext cx="2806854" cy="1717341"/>
            <a:chOff x="3622006" y="-623012"/>
            <a:chExt cx="2806854" cy="1717341"/>
          </a:xfrm>
        </p:grpSpPr>
        <p:cxnSp>
          <p:nvCxnSpPr>
            <p:cNvPr id="13" name="Connecteur droit 12">
              <a:extLst>
                <a:ext uri="{FF2B5EF4-FFF2-40B4-BE49-F238E27FC236}">
                  <a16:creationId xmlns:a16="http://schemas.microsoft.com/office/drawing/2014/main" id="{17AEAD97-EDDC-E04F-B35A-E0AB6B47C9DC}"/>
                </a:ext>
              </a:extLst>
            </p:cNvPr>
            <p:cNvCxnSpPr>
              <a:cxnSpLocks/>
            </p:cNvCxnSpPr>
            <p:nvPr userDrawn="1"/>
          </p:nvCxnSpPr>
          <p:spPr>
            <a:xfrm flipV="1">
              <a:off x="362200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BCACCAD2-92C9-A449-ACB5-04983D8057F3}"/>
                </a:ext>
              </a:extLst>
            </p:cNvPr>
            <p:cNvCxnSpPr>
              <a:cxnSpLocks/>
            </p:cNvCxnSpPr>
            <p:nvPr userDrawn="1"/>
          </p:nvCxnSpPr>
          <p:spPr>
            <a:xfrm flipV="1">
              <a:off x="377113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2A68BE6-A949-2F40-B5ED-3DEC7E655639}"/>
                </a:ext>
              </a:extLst>
            </p:cNvPr>
            <p:cNvCxnSpPr>
              <a:cxnSpLocks/>
            </p:cNvCxnSpPr>
            <p:nvPr userDrawn="1"/>
          </p:nvCxnSpPr>
          <p:spPr>
            <a:xfrm flipV="1">
              <a:off x="392025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7EB2CD73-6866-A845-9206-9D84E7E0471E}"/>
                </a:ext>
              </a:extLst>
            </p:cNvPr>
            <p:cNvCxnSpPr>
              <a:cxnSpLocks/>
            </p:cNvCxnSpPr>
            <p:nvPr userDrawn="1"/>
          </p:nvCxnSpPr>
          <p:spPr>
            <a:xfrm flipV="1">
              <a:off x="406938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04263BCD-D012-A24E-84B3-87F209F4728E}"/>
                </a:ext>
              </a:extLst>
            </p:cNvPr>
            <p:cNvCxnSpPr>
              <a:cxnSpLocks/>
            </p:cNvCxnSpPr>
            <p:nvPr userDrawn="1"/>
          </p:nvCxnSpPr>
          <p:spPr>
            <a:xfrm flipV="1">
              <a:off x="421851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D4A0BBF-6C69-0844-A777-1A014ACF51E4}"/>
                </a:ext>
              </a:extLst>
            </p:cNvPr>
            <p:cNvCxnSpPr>
              <a:cxnSpLocks/>
            </p:cNvCxnSpPr>
            <p:nvPr userDrawn="1"/>
          </p:nvCxnSpPr>
          <p:spPr>
            <a:xfrm flipV="1">
              <a:off x="436763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6948563-EECD-484D-80AF-BAE137B74ABB}"/>
                </a:ext>
              </a:extLst>
            </p:cNvPr>
            <p:cNvCxnSpPr>
              <a:cxnSpLocks/>
            </p:cNvCxnSpPr>
            <p:nvPr userDrawn="1"/>
          </p:nvCxnSpPr>
          <p:spPr>
            <a:xfrm flipV="1">
              <a:off x="451676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1739DF2F-1880-9F48-ACE4-F65F7803AEAF}"/>
                </a:ext>
              </a:extLst>
            </p:cNvPr>
            <p:cNvCxnSpPr>
              <a:cxnSpLocks/>
            </p:cNvCxnSpPr>
            <p:nvPr userDrawn="1"/>
          </p:nvCxnSpPr>
          <p:spPr>
            <a:xfrm flipV="1">
              <a:off x="466588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C92927C7-1DB8-7E4F-8F00-DC22A13AFCF5}"/>
                </a:ext>
              </a:extLst>
            </p:cNvPr>
            <p:cNvCxnSpPr>
              <a:cxnSpLocks/>
            </p:cNvCxnSpPr>
            <p:nvPr userDrawn="1"/>
          </p:nvCxnSpPr>
          <p:spPr>
            <a:xfrm flipV="1">
              <a:off x="481501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D7B9419A-98EF-D047-9C28-61E115D0ED92}"/>
                </a:ext>
              </a:extLst>
            </p:cNvPr>
            <p:cNvCxnSpPr>
              <a:cxnSpLocks/>
            </p:cNvCxnSpPr>
            <p:nvPr userDrawn="1"/>
          </p:nvCxnSpPr>
          <p:spPr>
            <a:xfrm flipV="1">
              <a:off x="496414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D97720DD-7C0E-4744-AFFD-6D8F3C4A52BD}"/>
                </a:ext>
              </a:extLst>
            </p:cNvPr>
            <p:cNvCxnSpPr>
              <a:cxnSpLocks/>
            </p:cNvCxnSpPr>
            <p:nvPr userDrawn="1"/>
          </p:nvCxnSpPr>
          <p:spPr>
            <a:xfrm flipV="1">
              <a:off x="511326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FB62FCD-B7A3-5643-B041-00C27A8546C3}"/>
                </a:ext>
              </a:extLst>
            </p:cNvPr>
            <p:cNvCxnSpPr>
              <a:cxnSpLocks/>
            </p:cNvCxnSpPr>
            <p:nvPr userDrawn="1"/>
          </p:nvCxnSpPr>
          <p:spPr>
            <a:xfrm flipV="1">
              <a:off x="526239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25F8CAD4-DE8B-6943-8F1A-7E2BFCF06FAF}"/>
                </a:ext>
              </a:extLst>
            </p:cNvPr>
            <p:cNvCxnSpPr>
              <a:cxnSpLocks/>
            </p:cNvCxnSpPr>
            <p:nvPr userDrawn="1"/>
          </p:nvCxnSpPr>
          <p:spPr>
            <a:xfrm flipV="1">
              <a:off x="541151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ED581569-7AE0-8E47-9B7A-052538081286}"/>
                </a:ext>
              </a:extLst>
            </p:cNvPr>
            <p:cNvCxnSpPr>
              <a:cxnSpLocks/>
            </p:cNvCxnSpPr>
            <p:nvPr userDrawn="1"/>
          </p:nvCxnSpPr>
          <p:spPr>
            <a:xfrm flipV="1">
              <a:off x="556064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9CBA883-1C79-0444-A674-1C51CB5980E0}"/>
                </a:ext>
              </a:extLst>
            </p:cNvPr>
            <p:cNvCxnSpPr>
              <a:cxnSpLocks/>
            </p:cNvCxnSpPr>
            <p:nvPr userDrawn="1"/>
          </p:nvCxnSpPr>
          <p:spPr>
            <a:xfrm flipV="1">
              <a:off x="570977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527CB0D-6D3D-3B45-B470-719FD706DBFB}"/>
                </a:ext>
              </a:extLst>
            </p:cNvPr>
            <p:cNvCxnSpPr>
              <a:cxnSpLocks/>
            </p:cNvCxnSpPr>
            <p:nvPr userDrawn="1"/>
          </p:nvCxnSpPr>
          <p:spPr>
            <a:xfrm flipV="1">
              <a:off x="585889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C78CA81D-B327-F840-A3FA-455A75657815}"/>
                </a:ext>
              </a:extLst>
            </p:cNvPr>
            <p:cNvCxnSpPr>
              <a:cxnSpLocks/>
            </p:cNvCxnSpPr>
            <p:nvPr userDrawn="1"/>
          </p:nvCxnSpPr>
          <p:spPr>
            <a:xfrm flipV="1">
              <a:off x="6008019"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4" name="Groupe 143">
            <a:extLst>
              <a:ext uri="{FF2B5EF4-FFF2-40B4-BE49-F238E27FC236}">
                <a16:creationId xmlns:a16="http://schemas.microsoft.com/office/drawing/2014/main" id="{977DF49B-A374-054A-956F-27B866993936}"/>
              </a:ext>
            </a:extLst>
          </p:cNvPr>
          <p:cNvGrpSpPr/>
          <p:nvPr userDrawn="1"/>
        </p:nvGrpSpPr>
        <p:grpSpPr>
          <a:xfrm>
            <a:off x="-72885" y="4724242"/>
            <a:ext cx="5599975" cy="468558"/>
            <a:chOff x="-72885" y="4724242"/>
            <a:chExt cx="5599975" cy="468558"/>
          </a:xfrm>
        </p:grpSpPr>
        <p:cxnSp>
          <p:nvCxnSpPr>
            <p:cNvPr id="83" name="Connecteur droit 82">
              <a:extLst>
                <a:ext uri="{FF2B5EF4-FFF2-40B4-BE49-F238E27FC236}">
                  <a16:creationId xmlns:a16="http://schemas.microsoft.com/office/drawing/2014/main" id="{C030187F-715C-584D-ABFE-DD526B49202A}"/>
                </a:ext>
              </a:extLst>
            </p:cNvPr>
            <p:cNvCxnSpPr>
              <a:cxnSpLocks/>
            </p:cNvCxnSpPr>
            <p:nvPr userDrawn="1"/>
          </p:nvCxnSpPr>
          <p:spPr>
            <a:xfrm flipV="1">
              <a:off x="28098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DE61B7A1-51DC-3F43-AE27-CD7A25E69C54}"/>
                </a:ext>
              </a:extLst>
            </p:cNvPr>
            <p:cNvCxnSpPr>
              <a:cxnSpLocks/>
            </p:cNvCxnSpPr>
            <p:nvPr userDrawn="1"/>
          </p:nvCxnSpPr>
          <p:spPr>
            <a:xfrm flipV="1">
              <a:off x="29027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30D1CCEE-443B-DA43-B8C5-72450B79FDBF}"/>
                </a:ext>
              </a:extLst>
            </p:cNvPr>
            <p:cNvCxnSpPr>
              <a:cxnSpLocks/>
            </p:cNvCxnSpPr>
            <p:nvPr userDrawn="1"/>
          </p:nvCxnSpPr>
          <p:spPr>
            <a:xfrm flipV="1">
              <a:off x="29957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4B7B4B14-2A0C-2E42-923D-FD53D8324413}"/>
                </a:ext>
              </a:extLst>
            </p:cNvPr>
            <p:cNvCxnSpPr>
              <a:cxnSpLocks/>
            </p:cNvCxnSpPr>
            <p:nvPr userDrawn="1"/>
          </p:nvCxnSpPr>
          <p:spPr>
            <a:xfrm flipV="1">
              <a:off x="30887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5C91572B-5E09-264D-ADF1-3C69E1DA2DF0}"/>
                </a:ext>
              </a:extLst>
            </p:cNvPr>
            <p:cNvCxnSpPr>
              <a:cxnSpLocks/>
            </p:cNvCxnSpPr>
            <p:nvPr userDrawn="1"/>
          </p:nvCxnSpPr>
          <p:spPr>
            <a:xfrm flipV="1">
              <a:off x="31817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6B4950FC-3173-A740-A73F-E4B0259CE058}"/>
                </a:ext>
              </a:extLst>
            </p:cNvPr>
            <p:cNvCxnSpPr>
              <a:cxnSpLocks/>
            </p:cNvCxnSpPr>
            <p:nvPr userDrawn="1"/>
          </p:nvCxnSpPr>
          <p:spPr>
            <a:xfrm flipV="1">
              <a:off x="32747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509EFA70-EBCC-C142-A1B8-EF4E44C0167B}"/>
                </a:ext>
              </a:extLst>
            </p:cNvPr>
            <p:cNvCxnSpPr>
              <a:cxnSpLocks/>
            </p:cNvCxnSpPr>
            <p:nvPr userDrawn="1"/>
          </p:nvCxnSpPr>
          <p:spPr>
            <a:xfrm flipV="1">
              <a:off x="33677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92B8507C-AF1E-AA4E-8CC3-481B0F2336E9}"/>
                </a:ext>
              </a:extLst>
            </p:cNvPr>
            <p:cNvCxnSpPr>
              <a:cxnSpLocks/>
            </p:cNvCxnSpPr>
            <p:nvPr userDrawn="1"/>
          </p:nvCxnSpPr>
          <p:spPr>
            <a:xfrm flipV="1">
              <a:off x="34607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515016DB-6277-0D48-9CB0-69B063B6C38F}"/>
                </a:ext>
              </a:extLst>
            </p:cNvPr>
            <p:cNvCxnSpPr>
              <a:cxnSpLocks/>
            </p:cNvCxnSpPr>
            <p:nvPr userDrawn="1"/>
          </p:nvCxnSpPr>
          <p:spPr>
            <a:xfrm flipV="1">
              <a:off x="35537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BFC188E9-35B9-3B4A-B137-65268E00C899}"/>
                </a:ext>
              </a:extLst>
            </p:cNvPr>
            <p:cNvCxnSpPr>
              <a:cxnSpLocks/>
            </p:cNvCxnSpPr>
            <p:nvPr userDrawn="1"/>
          </p:nvCxnSpPr>
          <p:spPr>
            <a:xfrm flipV="1">
              <a:off x="36467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C8174BC5-6E14-2B40-8396-C08236FF144F}"/>
                </a:ext>
              </a:extLst>
            </p:cNvPr>
            <p:cNvCxnSpPr>
              <a:cxnSpLocks/>
            </p:cNvCxnSpPr>
            <p:nvPr userDrawn="1"/>
          </p:nvCxnSpPr>
          <p:spPr>
            <a:xfrm flipV="1">
              <a:off x="37397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97C3D057-AC45-3D4B-8323-EE94BFBACEB7}"/>
                </a:ext>
              </a:extLst>
            </p:cNvPr>
            <p:cNvCxnSpPr>
              <a:cxnSpLocks/>
            </p:cNvCxnSpPr>
            <p:nvPr userDrawn="1"/>
          </p:nvCxnSpPr>
          <p:spPr>
            <a:xfrm flipV="1">
              <a:off x="38326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E083D675-0043-9D45-B599-579DACFEEE25}"/>
                </a:ext>
              </a:extLst>
            </p:cNvPr>
            <p:cNvCxnSpPr>
              <a:cxnSpLocks/>
            </p:cNvCxnSpPr>
            <p:nvPr userDrawn="1"/>
          </p:nvCxnSpPr>
          <p:spPr>
            <a:xfrm flipV="1">
              <a:off x="39256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40AB3992-F11C-9741-85D2-009149A0F2DF}"/>
                </a:ext>
              </a:extLst>
            </p:cNvPr>
            <p:cNvCxnSpPr>
              <a:cxnSpLocks/>
            </p:cNvCxnSpPr>
            <p:nvPr userDrawn="1"/>
          </p:nvCxnSpPr>
          <p:spPr>
            <a:xfrm flipV="1">
              <a:off x="40186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AC8E35C8-EEDC-774F-B3D1-B76D6E5FB798}"/>
                </a:ext>
              </a:extLst>
            </p:cNvPr>
            <p:cNvCxnSpPr>
              <a:cxnSpLocks/>
            </p:cNvCxnSpPr>
            <p:nvPr userDrawn="1"/>
          </p:nvCxnSpPr>
          <p:spPr>
            <a:xfrm flipV="1">
              <a:off x="41116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2441E352-0527-7B47-9FDD-FA5D91235705}"/>
                </a:ext>
              </a:extLst>
            </p:cNvPr>
            <p:cNvCxnSpPr>
              <a:cxnSpLocks/>
            </p:cNvCxnSpPr>
            <p:nvPr userDrawn="1"/>
          </p:nvCxnSpPr>
          <p:spPr>
            <a:xfrm flipV="1">
              <a:off x="42046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930039E3-B0A6-5D40-84F8-6354818FDFC4}"/>
                </a:ext>
              </a:extLst>
            </p:cNvPr>
            <p:cNvCxnSpPr>
              <a:cxnSpLocks/>
            </p:cNvCxnSpPr>
            <p:nvPr userDrawn="1"/>
          </p:nvCxnSpPr>
          <p:spPr>
            <a:xfrm flipV="1">
              <a:off x="42976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E5B52396-F8A6-414F-A0EF-90FB431B71C4}"/>
                </a:ext>
              </a:extLst>
            </p:cNvPr>
            <p:cNvCxnSpPr>
              <a:cxnSpLocks/>
            </p:cNvCxnSpPr>
            <p:nvPr userDrawn="1"/>
          </p:nvCxnSpPr>
          <p:spPr>
            <a:xfrm flipV="1">
              <a:off x="43906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DBBA062C-C050-9744-B558-6BF89BEEC9AA}"/>
                </a:ext>
              </a:extLst>
            </p:cNvPr>
            <p:cNvCxnSpPr>
              <a:cxnSpLocks/>
            </p:cNvCxnSpPr>
            <p:nvPr userDrawn="1"/>
          </p:nvCxnSpPr>
          <p:spPr>
            <a:xfrm flipV="1">
              <a:off x="44836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905CA706-BAF1-3042-AAD7-B4BC5EECA961}"/>
                </a:ext>
              </a:extLst>
            </p:cNvPr>
            <p:cNvCxnSpPr>
              <a:cxnSpLocks/>
            </p:cNvCxnSpPr>
            <p:nvPr userDrawn="1"/>
          </p:nvCxnSpPr>
          <p:spPr>
            <a:xfrm flipV="1">
              <a:off x="45766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F1B464A3-CC7D-BF4F-A94D-6D07A4613FE8}"/>
                </a:ext>
              </a:extLst>
            </p:cNvPr>
            <p:cNvCxnSpPr>
              <a:cxnSpLocks/>
            </p:cNvCxnSpPr>
            <p:nvPr userDrawn="1"/>
          </p:nvCxnSpPr>
          <p:spPr>
            <a:xfrm flipV="1">
              <a:off x="46696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1615A402-6607-3640-AFEF-F189EBAF5BC6}"/>
                </a:ext>
              </a:extLst>
            </p:cNvPr>
            <p:cNvCxnSpPr>
              <a:cxnSpLocks/>
            </p:cNvCxnSpPr>
            <p:nvPr userDrawn="1"/>
          </p:nvCxnSpPr>
          <p:spPr>
            <a:xfrm flipV="1">
              <a:off x="47625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 name="Connecteur droit 105">
              <a:extLst>
                <a:ext uri="{FF2B5EF4-FFF2-40B4-BE49-F238E27FC236}">
                  <a16:creationId xmlns:a16="http://schemas.microsoft.com/office/drawing/2014/main" id="{A2713D4D-9400-7D46-A6D5-30EE80550D94}"/>
                </a:ext>
              </a:extLst>
            </p:cNvPr>
            <p:cNvCxnSpPr>
              <a:cxnSpLocks/>
            </p:cNvCxnSpPr>
            <p:nvPr userDrawn="1"/>
          </p:nvCxnSpPr>
          <p:spPr>
            <a:xfrm flipV="1">
              <a:off x="48555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55744768-F161-DF42-B7EB-800F562DF36E}"/>
                </a:ext>
              </a:extLst>
            </p:cNvPr>
            <p:cNvCxnSpPr>
              <a:cxnSpLocks/>
            </p:cNvCxnSpPr>
            <p:nvPr userDrawn="1"/>
          </p:nvCxnSpPr>
          <p:spPr>
            <a:xfrm flipV="1">
              <a:off x="49485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a16="http://schemas.microsoft.com/office/drawing/2014/main" id="{91D7CE91-52A9-3343-847F-C1710A9FB6CB}"/>
                </a:ext>
              </a:extLst>
            </p:cNvPr>
            <p:cNvCxnSpPr>
              <a:cxnSpLocks/>
            </p:cNvCxnSpPr>
            <p:nvPr userDrawn="1"/>
          </p:nvCxnSpPr>
          <p:spPr>
            <a:xfrm flipV="1">
              <a:off x="50415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2F84B9A7-027E-A74A-BFD9-5D6B583F5745}"/>
                </a:ext>
              </a:extLst>
            </p:cNvPr>
            <p:cNvCxnSpPr>
              <a:cxnSpLocks/>
            </p:cNvCxnSpPr>
            <p:nvPr userDrawn="1"/>
          </p:nvCxnSpPr>
          <p:spPr>
            <a:xfrm flipV="1">
              <a:off x="51345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8DF3E10A-4945-2642-A7C0-F3870ADC7D3A}"/>
                </a:ext>
              </a:extLst>
            </p:cNvPr>
            <p:cNvCxnSpPr>
              <a:cxnSpLocks/>
            </p:cNvCxnSpPr>
            <p:nvPr userDrawn="1"/>
          </p:nvCxnSpPr>
          <p:spPr>
            <a:xfrm flipV="1">
              <a:off x="52275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A8706516-E7B7-B24F-BB07-4B2CF54F174B}"/>
                </a:ext>
              </a:extLst>
            </p:cNvPr>
            <p:cNvCxnSpPr>
              <a:cxnSpLocks/>
            </p:cNvCxnSpPr>
            <p:nvPr userDrawn="1"/>
          </p:nvCxnSpPr>
          <p:spPr>
            <a:xfrm flipV="1">
              <a:off x="53205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FD82D09-E342-FE49-82B0-46407FDA52FC}"/>
                </a:ext>
              </a:extLst>
            </p:cNvPr>
            <p:cNvCxnSpPr>
              <a:cxnSpLocks/>
            </p:cNvCxnSpPr>
            <p:nvPr userDrawn="1"/>
          </p:nvCxnSpPr>
          <p:spPr>
            <a:xfrm flipV="1">
              <a:off x="5413513"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015F01E2-1DCE-9544-BE6B-057970490A45}"/>
                </a:ext>
              </a:extLst>
            </p:cNvPr>
            <p:cNvCxnSpPr>
              <a:cxnSpLocks/>
            </p:cNvCxnSpPr>
            <p:nvPr userDrawn="1"/>
          </p:nvCxnSpPr>
          <p:spPr>
            <a:xfrm flipV="1">
              <a:off x="27168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id="{A81D6899-8008-9C47-80A4-388A02ECB0B5}"/>
                </a:ext>
              </a:extLst>
            </p:cNvPr>
            <p:cNvCxnSpPr>
              <a:cxnSpLocks/>
            </p:cNvCxnSpPr>
            <p:nvPr userDrawn="1"/>
          </p:nvCxnSpPr>
          <p:spPr>
            <a:xfrm flipV="1">
              <a:off x="26238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Connecteur droit 114">
              <a:extLst>
                <a:ext uri="{FF2B5EF4-FFF2-40B4-BE49-F238E27FC236}">
                  <a16:creationId xmlns:a16="http://schemas.microsoft.com/office/drawing/2014/main" id="{5FB81B8F-58DE-994C-BDAF-2F2683ED8D6E}"/>
                </a:ext>
              </a:extLst>
            </p:cNvPr>
            <p:cNvCxnSpPr>
              <a:cxnSpLocks/>
            </p:cNvCxnSpPr>
            <p:nvPr userDrawn="1"/>
          </p:nvCxnSpPr>
          <p:spPr>
            <a:xfrm flipV="1">
              <a:off x="25308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Connecteur droit 115">
              <a:extLst>
                <a:ext uri="{FF2B5EF4-FFF2-40B4-BE49-F238E27FC236}">
                  <a16:creationId xmlns:a16="http://schemas.microsoft.com/office/drawing/2014/main" id="{339521B6-1262-8E47-A76C-2CF3BBF954E4}"/>
                </a:ext>
              </a:extLst>
            </p:cNvPr>
            <p:cNvCxnSpPr>
              <a:cxnSpLocks/>
            </p:cNvCxnSpPr>
            <p:nvPr userDrawn="1"/>
          </p:nvCxnSpPr>
          <p:spPr>
            <a:xfrm flipV="1">
              <a:off x="24378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0165107B-7DA7-6A4F-9F3F-C14E2B729C9F}"/>
                </a:ext>
              </a:extLst>
            </p:cNvPr>
            <p:cNvCxnSpPr>
              <a:cxnSpLocks/>
            </p:cNvCxnSpPr>
            <p:nvPr userDrawn="1"/>
          </p:nvCxnSpPr>
          <p:spPr>
            <a:xfrm flipV="1">
              <a:off x="23448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Connecteur droit 117">
              <a:extLst>
                <a:ext uri="{FF2B5EF4-FFF2-40B4-BE49-F238E27FC236}">
                  <a16:creationId xmlns:a16="http://schemas.microsoft.com/office/drawing/2014/main" id="{64DC3B06-EF75-3945-9F16-A8204A60734E}"/>
                </a:ext>
              </a:extLst>
            </p:cNvPr>
            <p:cNvCxnSpPr>
              <a:cxnSpLocks/>
            </p:cNvCxnSpPr>
            <p:nvPr userDrawn="1"/>
          </p:nvCxnSpPr>
          <p:spPr>
            <a:xfrm flipV="1">
              <a:off x="22518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61627D89-919E-4B47-BE07-C04A8FA19106}"/>
                </a:ext>
              </a:extLst>
            </p:cNvPr>
            <p:cNvCxnSpPr>
              <a:cxnSpLocks/>
            </p:cNvCxnSpPr>
            <p:nvPr userDrawn="1"/>
          </p:nvCxnSpPr>
          <p:spPr>
            <a:xfrm flipV="1">
              <a:off x="21588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Connecteur droit 119">
              <a:extLst>
                <a:ext uri="{FF2B5EF4-FFF2-40B4-BE49-F238E27FC236}">
                  <a16:creationId xmlns:a16="http://schemas.microsoft.com/office/drawing/2014/main" id="{3D2F203C-54B2-C749-A761-70DC8A745D0B}"/>
                </a:ext>
              </a:extLst>
            </p:cNvPr>
            <p:cNvCxnSpPr>
              <a:cxnSpLocks/>
            </p:cNvCxnSpPr>
            <p:nvPr userDrawn="1"/>
          </p:nvCxnSpPr>
          <p:spPr>
            <a:xfrm flipV="1">
              <a:off x="18799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Connecteur droit 120">
              <a:extLst>
                <a:ext uri="{FF2B5EF4-FFF2-40B4-BE49-F238E27FC236}">
                  <a16:creationId xmlns:a16="http://schemas.microsoft.com/office/drawing/2014/main" id="{31CC892B-4BA0-E945-AD29-EE253272E83B}"/>
                </a:ext>
              </a:extLst>
            </p:cNvPr>
            <p:cNvCxnSpPr>
              <a:cxnSpLocks/>
            </p:cNvCxnSpPr>
            <p:nvPr userDrawn="1"/>
          </p:nvCxnSpPr>
          <p:spPr>
            <a:xfrm flipV="1">
              <a:off x="17869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7518A01C-F856-3D45-A826-1B66035164FC}"/>
                </a:ext>
              </a:extLst>
            </p:cNvPr>
            <p:cNvCxnSpPr>
              <a:cxnSpLocks/>
            </p:cNvCxnSpPr>
            <p:nvPr userDrawn="1"/>
          </p:nvCxnSpPr>
          <p:spPr>
            <a:xfrm flipV="1">
              <a:off x="19728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a16="http://schemas.microsoft.com/office/drawing/2014/main" id="{F08A00AE-FE66-C44D-87F0-6C7205AC4E99}"/>
                </a:ext>
              </a:extLst>
            </p:cNvPr>
            <p:cNvCxnSpPr>
              <a:cxnSpLocks/>
            </p:cNvCxnSpPr>
            <p:nvPr userDrawn="1"/>
          </p:nvCxnSpPr>
          <p:spPr>
            <a:xfrm flipV="1">
              <a:off x="20658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Connecteur droit 123">
              <a:extLst>
                <a:ext uri="{FF2B5EF4-FFF2-40B4-BE49-F238E27FC236}">
                  <a16:creationId xmlns:a16="http://schemas.microsoft.com/office/drawing/2014/main" id="{46A1F7C8-6698-1D4B-82B3-5ADAE17DB66B}"/>
                </a:ext>
              </a:extLst>
            </p:cNvPr>
            <p:cNvCxnSpPr>
              <a:cxnSpLocks/>
            </p:cNvCxnSpPr>
            <p:nvPr userDrawn="1"/>
          </p:nvCxnSpPr>
          <p:spPr>
            <a:xfrm flipV="1">
              <a:off x="16939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1BF77BF7-C9F4-E345-B295-CDB957CD6851}"/>
                </a:ext>
              </a:extLst>
            </p:cNvPr>
            <p:cNvCxnSpPr>
              <a:cxnSpLocks/>
            </p:cNvCxnSpPr>
            <p:nvPr userDrawn="1"/>
          </p:nvCxnSpPr>
          <p:spPr>
            <a:xfrm flipV="1">
              <a:off x="16009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777CA8BC-CB75-9548-AD87-D8925F47D44A}"/>
                </a:ext>
              </a:extLst>
            </p:cNvPr>
            <p:cNvCxnSpPr>
              <a:cxnSpLocks/>
            </p:cNvCxnSpPr>
            <p:nvPr userDrawn="1"/>
          </p:nvCxnSpPr>
          <p:spPr>
            <a:xfrm flipV="1">
              <a:off x="15079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25303E6F-F829-0A4B-B8D5-8A38EEBA34D2}"/>
                </a:ext>
              </a:extLst>
            </p:cNvPr>
            <p:cNvCxnSpPr>
              <a:cxnSpLocks/>
            </p:cNvCxnSpPr>
            <p:nvPr userDrawn="1"/>
          </p:nvCxnSpPr>
          <p:spPr>
            <a:xfrm flipV="1">
              <a:off x="14149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E9EAF331-7FF0-0246-8AA4-4A0A2D2473BD}"/>
                </a:ext>
              </a:extLst>
            </p:cNvPr>
            <p:cNvCxnSpPr>
              <a:cxnSpLocks/>
            </p:cNvCxnSpPr>
            <p:nvPr userDrawn="1"/>
          </p:nvCxnSpPr>
          <p:spPr>
            <a:xfrm flipV="1">
              <a:off x="10429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Connecteur droit 128">
              <a:extLst>
                <a:ext uri="{FF2B5EF4-FFF2-40B4-BE49-F238E27FC236}">
                  <a16:creationId xmlns:a16="http://schemas.microsoft.com/office/drawing/2014/main" id="{946FBCCD-DA33-6047-B537-85050E188BC0}"/>
                </a:ext>
              </a:extLst>
            </p:cNvPr>
            <p:cNvCxnSpPr>
              <a:cxnSpLocks/>
            </p:cNvCxnSpPr>
            <p:nvPr userDrawn="1"/>
          </p:nvCxnSpPr>
          <p:spPr>
            <a:xfrm flipV="1">
              <a:off x="12289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0" name="Connecteur droit 129">
              <a:extLst>
                <a:ext uri="{FF2B5EF4-FFF2-40B4-BE49-F238E27FC236}">
                  <a16:creationId xmlns:a16="http://schemas.microsoft.com/office/drawing/2014/main" id="{D231973F-8BC7-4147-A862-A7D92F1B401F}"/>
                </a:ext>
              </a:extLst>
            </p:cNvPr>
            <p:cNvCxnSpPr>
              <a:cxnSpLocks/>
            </p:cNvCxnSpPr>
            <p:nvPr userDrawn="1"/>
          </p:nvCxnSpPr>
          <p:spPr>
            <a:xfrm flipV="1">
              <a:off x="11359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1" name="Connecteur droit 130">
              <a:extLst>
                <a:ext uri="{FF2B5EF4-FFF2-40B4-BE49-F238E27FC236}">
                  <a16:creationId xmlns:a16="http://schemas.microsoft.com/office/drawing/2014/main" id="{FC07DF13-5E7B-5148-91F2-4E2F0653D36D}"/>
                </a:ext>
              </a:extLst>
            </p:cNvPr>
            <p:cNvCxnSpPr>
              <a:cxnSpLocks/>
            </p:cNvCxnSpPr>
            <p:nvPr userDrawn="1"/>
          </p:nvCxnSpPr>
          <p:spPr>
            <a:xfrm flipV="1">
              <a:off x="13219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2" name="Connecteur droit 131">
              <a:extLst>
                <a:ext uri="{FF2B5EF4-FFF2-40B4-BE49-F238E27FC236}">
                  <a16:creationId xmlns:a16="http://schemas.microsoft.com/office/drawing/2014/main" id="{828A1E2C-407A-8E49-A0D6-8557C3472227}"/>
                </a:ext>
              </a:extLst>
            </p:cNvPr>
            <p:cNvCxnSpPr>
              <a:cxnSpLocks/>
            </p:cNvCxnSpPr>
            <p:nvPr userDrawn="1"/>
          </p:nvCxnSpPr>
          <p:spPr>
            <a:xfrm flipV="1">
              <a:off x="9500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3" name="Connecteur droit 132">
              <a:extLst>
                <a:ext uri="{FF2B5EF4-FFF2-40B4-BE49-F238E27FC236}">
                  <a16:creationId xmlns:a16="http://schemas.microsoft.com/office/drawing/2014/main" id="{78FD3BBA-60D8-0146-A91F-7F0D3D576C53}"/>
                </a:ext>
              </a:extLst>
            </p:cNvPr>
            <p:cNvCxnSpPr>
              <a:cxnSpLocks/>
            </p:cNvCxnSpPr>
            <p:nvPr userDrawn="1"/>
          </p:nvCxnSpPr>
          <p:spPr>
            <a:xfrm flipV="1">
              <a:off x="8570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4" name="Connecteur droit 133">
              <a:extLst>
                <a:ext uri="{FF2B5EF4-FFF2-40B4-BE49-F238E27FC236}">
                  <a16:creationId xmlns:a16="http://schemas.microsoft.com/office/drawing/2014/main" id="{722D1A14-B0DC-C245-A5DE-089FB6E1A28E}"/>
                </a:ext>
              </a:extLst>
            </p:cNvPr>
            <p:cNvCxnSpPr>
              <a:cxnSpLocks/>
            </p:cNvCxnSpPr>
            <p:nvPr userDrawn="1"/>
          </p:nvCxnSpPr>
          <p:spPr>
            <a:xfrm flipV="1">
              <a:off x="7640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8259A0C6-4A2A-8243-92B3-49C764DB5498}"/>
                </a:ext>
              </a:extLst>
            </p:cNvPr>
            <p:cNvCxnSpPr>
              <a:cxnSpLocks/>
            </p:cNvCxnSpPr>
            <p:nvPr userDrawn="1"/>
          </p:nvCxnSpPr>
          <p:spPr>
            <a:xfrm flipV="1">
              <a:off x="5780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6" name="Connecteur droit 135">
              <a:extLst>
                <a:ext uri="{FF2B5EF4-FFF2-40B4-BE49-F238E27FC236}">
                  <a16:creationId xmlns:a16="http://schemas.microsoft.com/office/drawing/2014/main" id="{B3BAED4E-8D92-3341-8CF9-00D2DA363AA6}"/>
                </a:ext>
              </a:extLst>
            </p:cNvPr>
            <p:cNvCxnSpPr>
              <a:cxnSpLocks/>
            </p:cNvCxnSpPr>
            <p:nvPr userDrawn="1"/>
          </p:nvCxnSpPr>
          <p:spPr>
            <a:xfrm flipV="1">
              <a:off x="4850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7" name="Connecteur droit 136">
              <a:extLst>
                <a:ext uri="{FF2B5EF4-FFF2-40B4-BE49-F238E27FC236}">
                  <a16:creationId xmlns:a16="http://schemas.microsoft.com/office/drawing/2014/main" id="{3C5CE693-20E3-5A42-BB24-58607B5B6851}"/>
                </a:ext>
              </a:extLst>
            </p:cNvPr>
            <p:cNvCxnSpPr>
              <a:cxnSpLocks/>
            </p:cNvCxnSpPr>
            <p:nvPr userDrawn="1"/>
          </p:nvCxnSpPr>
          <p:spPr>
            <a:xfrm flipV="1">
              <a:off x="6710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8" name="Connecteur droit 137">
              <a:extLst>
                <a:ext uri="{FF2B5EF4-FFF2-40B4-BE49-F238E27FC236}">
                  <a16:creationId xmlns:a16="http://schemas.microsoft.com/office/drawing/2014/main" id="{2C49A982-7CBC-A742-8872-6F902F2CE371}"/>
                </a:ext>
              </a:extLst>
            </p:cNvPr>
            <p:cNvCxnSpPr>
              <a:cxnSpLocks/>
            </p:cNvCxnSpPr>
            <p:nvPr userDrawn="1"/>
          </p:nvCxnSpPr>
          <p:spPr>
            <a:xfrm flipV="1">
              <a:off x="3920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9" name="Connecteur droit 138">
              <a:extLst>
                <a:ext uri="{FF2B5EF4-FFF2-40B4-BE49-F238E27FC236}">
                  <a16:creationId xmlns:a16="http://schemas.microsoft.com/office/drawing/2014/main" id="{86771674-BFA6-5541-8AE4-6FAD74E80E13}"/>
                </a:ext>
              </a:extLst>
            </p:cNvPr>
            <p:cNvCxnSpPr>
              <a:cxnSpLocks/>
            </p:cNvCxnSpPr>
            <p:nvPr userDrawn="1"/>
          </p:nvCxnSpPr>
          <p:spPr>
            <a:xfrm flipV="1">
              <a:off x="2990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0" name="Connecteur droit 139">
              <a:extLst>
                <a:ext uri="{FF2B5EF4-FFF2-40B4-BE49-F238E27FC236}">
                  <a16:creationId xmlns:a16="http://schemas.microsoft.com/office/drawing/2014/main" id="{A2623F91-62D6-FB42-B7C8-C83073EDA716}"/>
                </a:ext>
              </a:extLst>
            </p:cNvPr>
            <p:cNvCxnSpPr>
              <a:cxnSpLocks/>
            </p:cNvCxnSpPr>
            <p:nvPr userDrawn="1"/>
          </p:nvCxnSpPr>
          <p:spPr>
            <a:xfrm flipV="1">
              <a:off x="2060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1" name="Connecteur droit 140">
              <a:extLst>
                <a:ext uri="{FF2B5EF4-FFF2-40B4-BE49-F238E27FC236}">
                  <a16:creationId xmlns:a16="http://schemas.microsoft.com/office/drawing/2014/main" id="{E16B2ED4-A154-ED46-AD78-022E9BDFC704}"/>
                </a:ext>
              </a:extLst>
            </p:cNvPr>
            <p:cNvCxnSpPr>
              <a:cxnSpLocks/>
            </p:cNvCxnSpPr>
            <p:nvPr userDrawn="1"/>
          </p:nvCxnSpPr>
          <p:spPr>
            <a:xfrm flipV="1">
              <a:off x="1130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Connecteur droit 141">
              <a:extLst>
                <a:ext uri="{FF2B5EF4-FFF2-40B4-BE49-F238E27FC236}">
                  <a16:creationId xmlns:a16="http://schemas.microsoft.com/office/drawing/2014/main" id="{74F4B469-6939-B64F-A7D2-948D5E257EBB}"/>
                </a:ext>
              </a:extLst>
            </p:cNvPr>
            <p:cNvCxnSpPr>
              <a:cxnSpLocks/>
            </p:cNvCxnSpPr>
            <p:nvPr userDrawn="1"/>
          </p:nvCxnSpPr>
          <p:spPr>
            <a:xfrm flipV="1">
              <a:off x="201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Connecteur droit 142">
              <a:extLst>
                <a:ext uri="{FF2B5EF4-FFF2-40B4-BE49-F238E27FC236}">
                  <a16:creationId xmlns:a16="http://schemas.microsoft.com/office/drawing/2014/main" id="{3931A309-BE9E-4A4B-BDF6-11187D9132FA}"/>
                </a:ext>
              </a:extLst>
            </p:cNvPr>
            <p:cNvCxnSpPr>
              <a:cxnSpLocks/>
            </p:cNvCxnSpPr>
            <p:nvPr userDrawn="1"/>
          </p:nvCxnSpPr>
          <p:spPr>
            <a:xfrm flipV="1">
              <a:off x="-728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741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Picture 7" descr="A tall building in a city&#10;&#10;Description automatically generated">
            <a:extLst>
              <a:ext uri="{FF2B5EF4-FFF2-40B4-BE49-F238E27FC236}">
                <a16:creationId xmlns:a16="http://schemas.microsoft.com/office/drawing/2014/main" id="{85E9B46B-32B4-4B16-A963-A495A5D82738}"/>
              </a:ext>
            </a:extLst>
          </p:cNvPr>
          <p:cNvPicPr>
            <a:picLocks noChangeAspect="1"/>
          </p:cNvPicPr>
          <p:nvPr userDrawn="1"/>
        </p:nvPicPr>
        <p:blipFill>
          <a:blip r:embed="rId2"/>
          <a:stretch>
            <a:fillRect/>
          </a:stretch>
        </p:blipFill>
        <p:spPr>
          <a:xfrm>
            <a:off x="0" y="0"/>
            <a:ext cx="12182183" cy="6857999"/>
          </a:xfrm>
          <a:prstGeom prst="rect">
            <a:avLst/>
          </a:prstGeom>
        </p:spPr>
      </p:pic>
      <p:pic>
        <p:nvPicPr>
          <p:cNvPr id="11" name="Image 10">
            <a:extLst>
              <a:ext uri="{FF2B5EF4-FFF2-40B4-BE49-F238E27FC236}">
                <a16:creationId xmlns:a16="http://schemas.microsoft.com/office/drawing/2014/main" id="{8EB27415-78ED-064F-9622-C368D8252946}"/>
              </a:ext>
            </a:extLst>
          </p:cNvPr>
          <p:cNvPicPr>
            <a:picLocks noChangeAspect="1"/>
          </p:cNvPicPr>
          <p:nvPr userDrawn="1"/>
        </p:nvPicPr>
        <p:blipFill>
          <a:blip r:embed="rId3"/>
          <a:stretch>
            <a:fillRect/>
          </a:stretch>
        </p:blipFill>
        <p:spPr>
          <a:xfrm>
            <a:off x="218355" y="170316"/>
            <a:ext cx="2062413" cy="1494884"/>
          </a:xfrm>
          <a:prstGeom prst="rect">
            <a:avLst/>
          </a:prstGeom>
        </p:spPr>
      </p:pic>
      <p:grpSp>
        <p:nvGrpSpPr>
          <p:cNvPr id="12" name="Groupe 11">
            <a:extLst>
              <a:ext uri="{FF2B5EF4-FFF2-40B4-BE49-F238E27FC236}">
                <a16:creationId xmlns:a16="http://schemas.microsoft.com/office/drawing/2014/main" id="{1CC1E2EB-B82F-0140-9E80-D879B4B3FF28}"/>
              </a:ext>
            </a:extLst>
          </p:cNvPr>
          <p:cNvGrpSpPr/>
          <p:nvPr userDrawn="1"/>
        </p:nvGrpSpPr>
        <p:grpSpPr>
          <a:xfrm>
            <a:off x="3441870" y="-219890"/>
            <a:ext cx="2806854" cy="1717341"/>
            <a:chOff x="3622006" y="-623012"/>
            <a:chExt cx="2806854" cy="1717341"/>
          </a:xfrm>
        </p:grpSpPr>
        <p:cxnSp>
          <p:nvCxnSpPr>
            <p:cNvPr id="13" name="Connecteur droit 12">
              <a:extLst>
                <a:ext uri="{FF2B5EF4-FFF2-40B4-BE49-F238E27FC236}">
                  <a16:creationId xmlns:a16="http://schemas.microsoft.com/office/drawing/2014/main" id="{67A1F0F3-EA76-9C4E-8CF7-D00755B98682}"/>
                </a:ext>
              </a:extLst>
            </p:cNvPr>
            <p:cNvCxnSpPr>
              <a:cxnSpLocks/>
            </p:cNvCxnSpPr>
            <p:nvPr userDrawn="1"/>
          </p:nvCxnSpPr>
          <p:spPr>
            <a:xfrm flipV="1">
              <a:off x="362200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DE4E40A-ED41-A146-9C53-2EC638C1AFE1}"/>
                </a:ext>
              </a:extLst>
            </p:cNvPr>
            <p:cNvCxnSpPr>
              <a:cxnSpLocks/>
            </p:cNvCxnSpPr>
            <p:nvPr userDrawn="1"/>
          </p:nvCxnSpPr>
          <p:spPr>
            <a:xfrm flipV="1">
              <a:off x="377113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3A2DF9F-D758-E946-A45C-BAA3BAAF9233}"/>
                </a:ext>
              </a:extLst>
            </p:cNvPr>
            <p:cNvCxnSpPr>
              <a:cxnSpLocks/>
            </p:cNvCxnSpPr>
            <p:nvPr userDrawn="1"/>
          </p:nvCxnSpPr>
          <p:spPr>
            <a:xfrm flipV="1">
              <a:off x="392025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7D6F3FB-EFB9-ED4A-8CCF-ADAC6BAD674F}"/>
                </a:ext>
              </a:extLst>
            </p:cNvPr>
            <p:cNvCxnSpPr>
              <a:cxnSpLocks/>
            </p:cNvCxnSpPr>
            <p:nvPr userDrawn="1"/>
          </p:nvCxnSpPr>
          <p:spPr>
            <a:xfrm flipV="1">
              <a:off x="406938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7DBCC9FF-0675-F645-8AB4-8F68BBC2B1B3}"/>
                </a:ext>
              </a:extLst>
            </p:cNvPr>
            <p:cNvCxnSpPr>
              <a:cxnSpLocks/>
            </p:cNvCxnSpPr>
            <p:nvPr userDrawn="1"/>
          </p:nvCxnSpPr>
          <p:spPr>
            <a:xfrm flipV="1">
              <a:off x="421851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0420F80F-AEF7-8948-9C50-A699785DE802}"/>
                </a:ext>
              </a:extLst>
            </p:cNvPr>
            <p:cNvCxnSpPr>
              <a:cxnSpLocks/>
            </p:cNvCxnSpPr>
            <p:nvPr userDrawn="1"/>
          </p:nvCxnSpPr>
          <p:spPr>
            <a:xfrm flipV="1">
              <a:off x="436763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BE71498-8562-4A47-97F4-4C71289463B7}"/>
                </a:ext>
              </a:extLst>
            </p:cNvPr>
            <p:cNvCxnSpPr>
              <a:cxnSpLocks/>
            </p:cNvCxnSpPr>
            <p:nvPr userDrawn="1"/>
          </p:nvCxnSpPr>
          <p:spPr>
            <a:xfrm flipV="1">
              <a:off x="451676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4D135631-DCCE-A546-AB85-A96AF35C489A}"/>
                </a:ext>
              </a:extLst>
            </p:cNvPr>
            <p:cNvCxnSpPr>
              <a:cxnSpLocks/>
            </p:cNvCxnSpPr>
            <p:nvPr userDrawn="1"/>
          </p:nvCxnSpPr>
          <p:spPr>
            <a:xfrm flipV="1">
              <a:off x="466588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89E9FD2-AB6C-F545-BAC2-219846692A67}"/>
                </a:ext>
              </a:extLst>
            </p:cNvPr>
            <p:cNvCxnSpPr>
              <a:cxnSpLocks/>
            </p:cNvCxnSpPr>
            <p:nvPr userDrawn="1"/>
          </p:nvCxnSpPr>
          <p:spPr>
            <a:xfrm flipV="1">
              <a:off x="481501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A5EB0136-AFD5-0145-AFCA-C0D9DEAB02D5}"/>
                </a:ext>
              </a:extLst>
            </p:cNvPr>
            <p:cNvCxnSpPr>
              <a:cxnSpLocks/>
            </p:cNvCxnSpPr>
            <p:nvPr userDrawn="1"/>
          </p:nvCxnSpPr>
          <p:spPr>
            <a:xfrm flipV="1">
              <a:off x="496414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CD3E924-B105-DA4D-AC50-81FBFF18179D}"/>
                </a:ext>
              </a:extLst>
            </p:cNvPr>
            <p:cNvCxnSpPr>
              <a:cxnSpLocks/>
            </p:cNvCxnSpPr>
            <p:nvPr userDrawn="1"/>
          </p:nvCxnSpPr>
          <p:spPr>
            <a:xfrm flipV="1">
              <a:off x="511326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2B2AC4F-DA78-954A-A2A9-371380B11867}"/>
                </a:ext>
              </a:extLst>
            </p:cNvPr>
            <p:cNvCxnSpPr>
              <a:cxnSpLocks/>
            </p:cNvCxnSpPr>
            <p:nvPr userDrawn="1"/>
          </p:nvCxnSpPr>
          <p:spPr>
            <a:xfrm flipV="1">
              <a:off x="526239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334A4301-5A7D-A441-9EEC-FFB20E109BDE}"/>
                </a:ext>
              </a:extLst>
            </p:cNvPr>
            <p:cNvCxnSpPr>
              <a:cxnSpLocks/>
            </p:cNvCxnSpPr>
            <p:nvPr userDrawn="1"/>
          </p:nvCxnSpPr>
          <p:spPr>
            <a:xfrm flipV="1">
              <a:off x="541151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EDC0042-B3C6-674B-824E-2457EB82959B}"/>
                </a:ext>
              </a:extLst>
            </p:cNvPr>
            <p:cNvCxnSpPr>
              <a:cxnSpLocks/>
            </p:cNvCxnSpPr>
            <p:nvPr userDrawn="1"/>
          </p:nvCxnSpPr>
          <p:spPr>
            <a:xfrm flipV="1">
              <a:off x="556064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21C8AC82-603E-8247-9EAB-962117C66AEE}"/>
                </a:ext>
              </a:extLst>
            </p:cNvPr>
            <p:cNvCxnSpPr>
              <a:cxnSpLocks/>
            </p:cNvCxnSpPr>
            <p:nvPr userDrawn="1"/>
          </p:nvCxnSpPr>
          <p:spPr>
            <a:xfrm flipV="1">
              <a:off x="570977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E4F72AD-6DD6-1B4C-964E-A6FF458CC242}"/>
                </a:ext>
              </a:extLst>
            </p:cNvPr>
            <p:cNvCxnSpPr>
              <a:cxnSpLocks/>
            </p:cNvCxnSpPr>
            <p:nvPr userDrawn="1"/>
          </p:nvCxnSpPr>
          <p:spPr>
            <a:xfrm flipV="1">
              <a:off x="585889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A94428FB-69FB-E144-AEC0-5F8B35251252}"/>
                </a:ext>
              </a:extLst>
            </p:cNvPr>
            <p:cNvCxnSpPr>
              <a:cxnSpLocks/>
            </p:cNvCxnSpPr>
            <p:nvPr userDrawn="1"/>
          </p:nvCxnSpPr>
          <p:spPr>
            <a:xfrm flipV="1">
              <a:off x="6008019"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0" name="Groupe 29">
            <a:extLst>
              <a:ext uri="{FF2B5EF4-FFF2-40B4-BE49-F238E27FC236}">
                <a16:creationId xmlns:a16="http://schemas.microsoft.com/office/drawing/2014/main" id="{6AA70D3C-DEB0-E642-A70A-9A37A63B5BAF}"/>
              </a:ext>
            </a:extLst>
          </p:cNvPr>
          <p:cNvGrpSpPr/>
          <p:nvPr userDrawn="1"/>
        </p:nvGrpSpPr>
        <p:grpSpPr>
          <a:xfrm>
            <a:off x="9817" y="4687850"/>
            <a:ext cx="5599975" cy="468558"/>
            <a:chOff x="-72885" y="4724242"/>
            <a:chExt cx="5599975" cy="468558"/>
          </a:xfrm>
        </p:grpSpPr>
        <p:cxnSp>
          <p:nvCxnSpPr>
            <p:cNvPr id="31" name="Connecteur droit 30">
              <a:extLst>
                <a:ext uri="{FF2B5EF4-FFF2-40B4-BE49-F238E27FC236}">
                  <a16:creationId xmlns:a16="http://schemas.microsoft.com/office/drawing/2014/main" id="{AF7E0DEC-7B72-F847-8A50-78510230608C}"/>
                </a:ext>
              </a:extLst>
            </p:cNvPr>
            <p:cNvCxnSpPr>
              <a:cxnSpLocks/>
            </p:cNvCxnSpPr>
            <p:nvPr userDrawn="1"/>
          </p:nvCxnSpPr>
          <p:spPr>
            <a:xfrm flipV="1">
              <a:off x="28098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F494377-9B76-FA4C-BF07-6A2D21A51448}"/>
                </a:ext>
              </a:extLst>
            </p:cNvPr>
            <p:cNvCxnSpPr>
              <a:cxnSpLocks/>
            </p:cNvCxnSpPr>
            <p:nvPr userDrawn="1"/>
          </p:nvCxnSpPr>
          <p:spPr>
            <a:xfrm flipV="1">
              <a:off x="29027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3F068863-FA2F-0B48-92F0-6BA885F00398}"/>
                </a:ext>
              </a:extLst>
            </p:cNvPr>
            <p:cNvCxnSpPr>
              <a:cxnSpLocks/>
            </p:cNvCxnSpPr>
            <p:nvPr userDrawn="1"/>
          </p:nvCxnSpPr>
          <p:spPr>
            <a:xfrm flipV="1">
              <a:off x="29957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F84ECF93-EF81-2746-82E8-69F16B9D6296}"/>
                </a:ext>
              </a:extLst>
            </p:cNvPr>
            <p:cNvCxnSpPr>
              <a:cxnSpLocks/>
            </p:cNvCxnSpPr>
            <p:nvPr userDrawn="1"/>
          </p:nvCxnSpPr>
          <p:spPr>
            <a:xfrm flipV="1">
              <a:off x="30887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AD81B2B7-BC80-414E-B16F-D8E0C5DC0529}"/>
                </a:ext>
              </a:extLst>
            </p:cNvPr>
            <p:cNvCxnSpPr>
              <a:cxnSpLocks/>
            </p:cNvCxnSpPr>
            <p:nvPr userDrawn="1"/>
          </p:nvCxnSpPr>
          <p:spPr>
            <a:xfrm flipV="1">
              <a:off x="31817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343A0AFE-13D3-864F-BF61-7A1F9EF526E0}"/>
                </a:ext>
              </a:extLst>
            </p:cNvPr>
            <p:cNvCxnSpPr>
              <a:cxnSpLocks/>
            </p:cNvCxnSpPr>
            <p:nvPr userDrawn="1"/>
          </p:nvCxnSpPr>
          <p:spPr>
            <a:xfrm flipV="1">
              <a:off x="32747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DEE05CCF-DA57-FD4B-A213-6014BC72DCFC}"/>
                </a:ext>
              </a:extLst>
            </p:cNvPr>
            <p:cNvCxnSpPr>
              <a:cxnSpLocks/>
            </p:cNvCxnSpPr>
            <p:nvPr userDrawn="1"/>
          </p:nvCxnSpPr>
          <p:spPr>
            <a:xfrm flipV="1">
              <a:off x="33677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1E95AEFE-0529-0645-A708-3A9B478D65C0}"/>
                </a:ext>
              </a:extLst>
            </p:cNvPr>
            <p:cNvCxnSpPr>
              <a:cxnSpLocks/>
            </p:cNvCxnSpPr>
            <p:nvPr userDrawn="1"/>
          </p:nvCxnSpPr>
          <p:spPr>
            <a:xfrm flipV="1">
              <a:off x="34607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E8183406-37B7-5443-A975-C78972DEDB58}"/>
                </a:ext>
              </a:extLst>
            </p:cNvPr>
            <p:cNvCxnSpPr>
              <a:cxnSpLocks/>
            </p:cNvCxnSpPr>
            <p:nvPr userDrawn="1"/>
          </p:nvCxnSpPr>
          <p:spPr>
            <a:xfrm flipV="1">
              <a:off x="35537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13262642-E230-0949-9643-A92CA8F4F617}"/>
                </a:ext>
              </a:extLst>
            </p:cNvPr>
            <p:cNvCxnSpPr>
              <a:cxnSpLocks/>
            </p:cNvCxnSpPr>
            <p:nvPr userDrawn="1"/>
          </p:nvCxnSpPr>
          <p:spPr>
            <a:xfrm flipV="1">
              <a:off x="36467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6A9776F6-EE99-4540-ACA6-A29F2B1CBFFE}"/>
                </a:ext>
              </a:extLst>
            </p:cNvPr>
            <p:cNvCxnSpPr>
              <a:cxnSpLocks/>
            </p:cNvCxnSpPr>
            <p:nvPr userDrawn="1"/>
          </p:nvCxnSpPr>
          <p:spPr>
            <a:xfrm flipV="1">
              <a:off x="37397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0C53E177-A10A-8749-A593-116F4FE28D2C}"/>
                </a:ext>
              </a:extLst>
            </p:cNvPr>
            <p:cNvCxnSpPr>
              <a:cxnSpLocks/>
            </p:cNvCxnSpPr>
            <p:nvPr userDrawn="1"/>
          </p:nvCxnSpPr>
          <p:spPr>
            <a:xfrm flipV="1">
              <a:off x="38326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1D043FE5-C0F1-7345-9869-C7063F299CF1}"/>
                </a:ext>
              </a:extLst>
            </p:cNvPr>
            <p:cNvCxnSpPr>
              <a:cxnSpLocks/>
            </p:cNvCxnSpPr>
            <p:nvPr userDrawn="1"/>
          </p:nvCxnSpPr>
          <p:spPr>
            <a:xfrm flipV="1">
              <a:off x="39256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46917560-5F58-3749-92C5-F67AD4CB39AB}"/>
                </a:ext>
              </a:extLst>
            </p:cNvPr>
            <p:cNvCxnSpPr>
              <a:cxnSpLocks/>
            </p:cNvCxnSpPr>
            <p:nvPr userDrawn="1"/>
          </p:nvCxnSpPr>
          <p:spPr>
            <a:xfrm flipV="1">
              <a:off x="40186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A5423E31-6720-DC44-92ED-148D690256E2}"/>
                </a:ext>
              </a:extLst>
            </p:cNvPr>
            <p:cNvCxnSpPr>
              <a:cxnSpLocks/>
            </p:cNvCxnSpPr>
            <p:nvPr userDrawn="1"/>
          </p:nvCxnSpPr>
          <p:spPr>
            <a:xfrm flipV="1">
              <a:off x="41116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929FE8A7-0262-5944-90FC-D5FF56436E43}"/>
                </a:ext>
              </a:extLst>
            </p:cNvPr>
            <p:cNvCxnSpPr>
              <a:cxnSpLocks/>
            </p:cNvCxnSpPr>
            <p:nvPr userDrawn="1"/>
          </p:nvCxnSpPr>
          <p:spPr>
            <a:xfrm flipV="1">
              <a:off x="42046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9B9B1FE7-AEE8-2C42-B32F-E463AEFB1F4F}"/>
                </a:ext>
              </a:extLst>
            </p:cNvPr>
            <p:cNvCxnSpPr>
              <a:cxnSpLocks/>
            </p:cNvCxnSpPr>
            <p:nvPr userDrawn="1"/>
          </p:nvCxnSpPr>
          <p:spPr>
            <a:xfrm flipV="1">
              <a:off x="42976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F1054134-17F6-FC4D-B299-5A2815C2845A}"/>
                </a:ext>
              </a:extLst>
            </p:cNvPr>
            <p:cNvCxnSpPr>
              <a:cxnSpLocks/>
            </p:cNvCxnSpPr>
            <p:nvPr userDrawn="1"/>
          </p:nvCxnSpPr>
          <p:spPr>
            <a:xfrm flipV="1">
              <a:off x="43906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E1493EB5-C567-B347-B22A-014811A30BA4}"/>
                </a:ext>
              </a:extLst>
            </p:cNvPr>
            <p:cNvCxnSpPr>
              <a:cxnSpLocks/>
            </p:cNvCxnSpPr>
            <p:nvPr userDrawn="1"/>
          </p:nvCxnSpPr>
          <p:spPr>
            <a:xfrm flipV="1">
              <a:off x="44836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4C7DB57F-8F9A-3E4C-8D5E-180D5827E1C1}"/>
                </a:ext>
              </a:extLst>
            </p:cNvPr>
            <p:cNvCxnSpPr>
              <a:cxnSpLocks/>
            </p:cNvCxnSpPr>
            <p:nvPr userDrawn="1"/>
          </p:nvCxnSpPr>
          <p:spPr>
            <a:xfrm flipV="1">
              <a:off x="45766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108FCAA6-E189-054E-9143-DCD6A421F4E3}"/>
                </a:ext>
              </a:extLst>
            </p:cNvPr>
            <p:cNvCxnSpPr>
              <a:cxnSpLocks/>
            </p:cNvCxnSpPr>
            <p:nvPr userDrawn="1"/>
          </p:nvCxnSpPr>
          <p:spPr>
            <a:xfrm flipV="1">
              <a:off x="46696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51C530F4-1439-8C49-9187-234DE57F272A}"/>
                </a:ext>
              </a:extLst>
            </p:cNvPr>
            <p:cNvCxnSpPr>
              <a:cxnSpLocks/>
            </p:cNvCxnSpPr>
            <p:nvPr userDrawn="1"/>
          </p:nvCxnSpPr>
          <p:spPr>
            <a:xfrm flipV="1">
              <a:off x="47625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F125C911-0D65-E645-8CC7-BD42A0B210A1}"/>
                </a:ext>
              </a:extLst>
            </p:cNvPr>
            <p:cNvCxnSpPr>
              <a:cxnSpLocks/>
            </p:cNvCxnSpPr>
            <p:nvPr userDrawn="1"/>
          </p:nvCxnSpPr>
          <p:spPr>
            <a:xfrm flipV="1">
              <a:off x="48555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0F36A257-3E2D-F443-A349-957C6C9922AA}"/>
                </a:ext>
              </a:extLst>
            </p:cNvPr>
            <p:cNvCxnSpPr>
              <a:cxnSpLocks/>
            </p:cNvCxnSpPr>
            <p:nvPr userDrawn="1"/>
          </p:nvCxnSpPr>
          <p:spPr>
            <a:xfrm flipV="1">
              <a:off x="49485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A54BE562-3B09-914A-80E3-CAAEF7149B1E}"/>
                </a:ext>
              </a:extLst>
            </p:cNvPr>
            <p:cNvCxnSpPr>
              <a:cxnSpLocks/>
            </p:cNvCxnSpPr>
            <p:nvPr userDrawn="1"/>
          </p:nvCxnSpPr>
          <p:spPr>
            <a:xfrm flipV="1">
              <a:off x="50415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DC7F895A-4B10-4149-9B08-970FE204FD26}"/>
                </a:ext>
              </a:extLst>
            </p:cNvPr>
            <p:cNvCxnSpPr>
              <a:cxnSpLocks/>
            </p:cNvCxnSpPr>
            <p:nvPr userDrawn="1"/>
          </p:nvCxnSpPr>
          <p:spPr>
            <a:xfrm flipV="1">
              <a:off x="51345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237EC465-64CF-5C48-BE8B-DAF47A7E1975}"/>
                </a:ext>
              </a:extLst>
            </p:cNvPr>
            <p:cNvCxnSpPr>
              <a:cxnSpLocks/>
            </p:cNvCxnSpPr>
            <p:nvPr userDrawn="1"/>
          </p:nvCxnSpPr>
          <p:spPr>
            <a:xfrm flipV="1">
              <a:off x="52275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8514AB91-B337-0048-8C04-9B4597F7DD02}"/>
                </a:ext>
              </a:extLst>
            </p:cNvPr>
            <p:cNvCxnSpPr>
              <a:cxnSpLocks/>
            </p:cNvCxnSpPr>
            <p:nvPr userDrawn="1"/>
          </p:nvCxnSpPr>
          <p:spPr>
            <a:xfrm flipV="1">
              <a:off x="53205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23853AC0-50C8-784C-A236-BCC352B3AD45}"/>
                </a:ext>
              </a:extLst>
            </p:cNvPr>
            <p:cNvCxnSpPr>
              <a:cxnSpLocks/>
            </p:cNvCxnSpPr>
            <p:nvPr userDrawn="1"/>
          </p:nvCxnSpPr>
          <p:spPr>
            <a:xfrm flipV="1">
              <a:off x="5413513"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13EF7698-43BF-FF47-B2DA-6C869D38E468}"/>
                </a:ext>
              </a:extLst>
            </p:cNvPr>
            <p:cNvCxnSpPr>
              <a:cxnSpLocks/>
            </p:cNvCxnSpPr>
            <p:nvPr userDrawn="1"/>
          </p:nvCxnSpPr>
          <p:spPr>
            <a:xfrm flipV="1">
              <a:off x="27168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5B06CFA9-1C76-EC42-9EE5-BE6883C0B8FC}"/>
                </a:ext>
              </a:extLst>
            </p:cNvPr>
            <p:cNvCxnSpPr>
              <a:cxnSpLocks/>
            </p:cNvCxnSpPr>
            <p:nvPr userDrawn="1"/>
          </p:nvCxnSpPr>
          <p:spPr>
            <a:xfrm flipV="1">
              <a:off x="26238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CB0B2D80-87C8-1740-8A01-4FD09CC844FA}"/>
                </a:ext>
              </a:extLst>
            </p:cNvPr>
            <p:cNvCxnSpPr>
              <a:cxnSpLocks/>
            </p:cNvCxnSpPr>
            <p:nvPr userDrawn="1"/>
          </p:nvCxnSpPr>
          <p:spPr>
            <a:xfrm flipV="1">
              <a:off x="25308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B5B91754-2A16-9346-AF46-18B38585AF22}"/>
                </a:ext>
              </a:extLst>
            </p:cNvPr>
            <p:cNvCxnSpPr>
              <a:cxnSpLocks/>
            </p:cNvCxnSpPr>
            <p:nvPr userDrawn="1"/>
          </p:nvCxnSpPr>
          <p:spPr>
            <a:xfrm flipV="1">
              <a:off x="24378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E5040EE2-8731-B34F-9124-17A75CC2B135}"/>
                </a:ext>
              </a:extLst>
            </p:cNvPr>
            <p:cNvCxnSpPr>
              <a:cxnSpLocks/>
            </p:cNvCxnSpPr>
            <p:nvPr userDrawn="1"/>
          </p:nvCxnSpPr>
          <p:spPr>
            <a:xfrm flipV="1">
              <a:off x="23448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AC91C4DF-4BE7-3D41-BA2A-DCA311A36F0F}"/>
                </a:ext>
              </a:extLst>
            </p:cNvPr>
            <p:cNvCxnSpPr>
              <a:cxnSpLocks/>
            </p:cNvCxnSpPr>
            <p:nvPr userDrawn="1"/>
          </p:nvCxnSpPr>
          <p:spPr>
            <a:xfrm flipV="1">
              <a:off x="22518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7F61A5F6-C861-C44A-9507-22A11C972CD0}"/>
                </a:ext>
              </a:extLst>
            </p:cNvPr>
            <p:cNvCxnSpPr>
              <a:cxnSpLocks/>
            </p:cNvCxnSpPr>
            <p:nvPr userDrawn="1"/>
          </p:nvCxnSpPr>
          <p:spPr>
            <a:xfrm flipV="1">
              <a:off x="21588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A0C452EB-2458-4A40-8ED0-11A17FA86DA7}"/>
                </a:ext>
              </a:extLst>
            </p:cNvPr>
            <p:cNvCxnSpPr>
              <a:cxnSpLocks/>
            </p:cNvCxnSpPr>
            <p:nvPr userDrawn="1"/>
          </p:nvCxnSpPr>
          <p:spPr>
            <a:xfrm flipV="1">
              <a:off x="18799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0E02A0EB-6E30-1542-8CDD-586D7AF825DA}"/>
                </a:ext>
              </a:extLst>
            </p:cNvPr>
            <p:cNvCxnSpPr>
              <a:cxnSpLocks/>
            </p:cNvCxnSpPr>
            <p:nvPr userDrawn="1"/>
          </p:nvCxnSpPr>
          <p:spPr>
            <a:xfrm flipV="1">
              <a:off x="17869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4ED10589-85C1-4946-AF9D-605F303CCFC4}"/>
                </a:ext>
              </a:extLst>
            </p:cNvPr>
            <p:cNvCxnSpPr>
              <a:cxnSpLocks/>
            </p:cNvCxnSpPr>
            <p:nvPr userDrawn="1"/>
          </p:nvCxnSpPr>
          <p:spPr>
            <a:xfrm flipV="1">
              <a:off x="19728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A5EAB76D-12B7-4E46-8B5E-5311B515313A}"/>
                </a:ext>
              </a:extLst>
            </p:cNvPr>
            <p:cNvCxnSpPr>
              <a:cxnSpLocks/>
            </p:cNvCxnSpPr>
            <p:nvPr userDrawn="1"/>
          </p:nvCxnSpPr>
          <p:spPr>
            <a:xfrm flipV="1">
              <a:off x="20658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8822876B-D772-CE4C-B577-818C481F9C44}"/>
                </a:ext>
              </a:extLst>
            </p:cNvPr>
            <p:cNvCxnSpPr>
              <a:cxnSpLocks/>
            </p:cNvCxnSpPr>
            <p:nvPr userDrawn="1"/>
          </p:nvCxnSpPr>
          <p:spPr>
            <a:xfrm flipV="1">
              <a:off x="16939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A60B0EC3-684F-A04B-BBEE-2008CC12E3C2}"/>
                </a:ext>
              </a:extLst>
            </p:cNvPr>
            <p:cNvCxnSpPr>
              <a:cxnSpLocks/>
            </p:cNvCxnSpPr>
            <p:nvPr userDrawn="1"/>
          </p:nvCxnSpPr>
          <p:spPr>
            <a:xfrm flipV="1">
              <a:off x="16009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6F5A1625-0D75-DD4C-BA95-DC8AE7D77AD4}"/>
                </a:ext>
              </a:extLst>
            </p:cNvPr>
            <p:cNvCxnSpPr>
              <a:cxnSpLocks/>
            </p:cNvCxnSpPr>
            <p:nvPr userDrawn="1"/>
          </p:nvCxnSpPr>
          <p:spPr>
            <a:xfrm flipV="1">
              <a:off x="15079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023BD510-0E3C-E446-9A92-484AD3AE0188}"/>
                </a:ext>
              </a:extLst>
            </p:cNvPr>
            <p:cNvCxnSpPr>
              <a:cxnSpLocks/>
            </p:cNvCxnSpPr>
            <p:nvPr userDrawn="1"/>
          </p:nvCxnSpPr>
          <p:spPr>
            <a:xfrm flipV="1">
              <a:off x="14149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25ABA396-3DFD-3948-A471-79607E8B3EFA}"/>
                </a:ext>
              </a:extLst>
            </p:cNvPr>
            <p:cNvCxnSpPr>
              <a:cxnSpLocks/>
            </p:cNvCxnSpPr>
            <p:nvPr userDrawn="1"/>
          </p:nvCxnSpPr>
          <p:spPr>
            <a:xfrm flipV="1">
              <a:off x="10429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1578F1D0-52A2-174B-AB6A-84A2A3185A78}"/>
                </a:ext>
              </a:extLst>
            </p:cNvPr>
            <p:cNvCxnSpPr>
              <a:cxnSpLocks/>
            </p:cNvCxnSpPr>
            <p:nvPr userDrawn="1"/>
          </p:nvCxnSpPr>
          <p:spPr>
            <a:xfrm flipV="1">
              <a:off x="12289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B5481E25-C075-444D-98A9-407DFBE4E942}"/>
                </a:ext>
              </a:extLst>
            </p:cNvPr>
            <p:cNvCxnSpPr>
              <a:cxnSpLocks/>
            </p:cNvCxnSpPr>
            <p:nvPr userDrawn="1"/>
          </p:nvCxnSpPr>
          <p:spPr>
            <a:xfrm flipV="1">
              <a:off x="11359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AD984A8-CBA2-564A-BEBF-B0509AE8F9EA}"/>
                </a:ext>
              </a:extLst>
            </p:cNvPr>
            <p:cNvCxnSpPr>
              <a:cxnSpLocks/>
            </p:cNvCxnSpPr>
            <p:nvPr userDrawn="1"/>
          </p:nvCxnSpPr>
          <p:spPr>
            <a:xfrm flipV="1">
              <a:off x="13219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9447FDD5-9F23-7D4B-BBF6-D15F43BEE30B}"/>
                </a:ext>
              </a:extLst>
            </p:cNvPr>
            <p:cNvCxnSpPr>
              <a:cxnSpLocks/>
            </p:cNvCxnSpPr>
            <p:nvPr userDrawn="1"/>
          </p:nvCxnSpPr>
          <p:spPr>
            <a:xfrm flipV="1">
              <a:off x="9500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0349C762-8EE8-D748-B7D2-0DC9CCFF53E6}"/>
                </a:ext>
              </a:extLst>
            </p:cNvPr>
            <p:cNvCxnSpPr>
              <a:cxnSpLocks/>
            </p:cNvCxnSpPr>
            <p:nvPr userDrawn="1"/>
          </p:nvCxnSpPr>
          <p:spPr>
            <a:xfrm flipV="1">
              <a:off x="8570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151EE39E-96DD-4B4F-A4D9-FD9966DC027E}"/>
                </a:ext>
              </a:extLst>
            </p:cNvPr>
            <p:cNvCxnSpPr>
              <a:cxnSpLocks/>
            </p:cNvCxnSpPr>
            <p:nvPr userDrawn="1"/>
          </p:nvCxnSpPr>
          <p:spPr>
            <a:xfrm flipV="1">
              <a:off x="7640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822C8F6D-0654-194C-812F-9E6185A3A0F2}"/>
                </a:ext>
              </a:extLst>
            </p:cNvPr>
            <p:cNvCxnSpPr>
              <a:cxnSpLocks/>
            </p:cNvCxnSpPr>
            <p:nvPr userDrawn="1"/>
          </p:nvCxnSpPr>
          <p:spPr>
            <a:xfrm flipV="1">
              <a:off x="5780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6F86E3E4-06DF-A54C-951F-77FF9A8F86B8}"/>
                </a:ext>
              </a:extLst>
            </p:cNvPr>
            <p:cNvCxnSpPr>
              <a:cxnSpLocks/>
            </p:cNvCxnSpPr>
            <p:nvPr userDrawn="1"/>
          </p:nvCxnSpPr>
          <p:spPr>
            <a:xfrm flipV="1">
              <a:off x="4850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87452E3D-A1A5-2846-9F25-54EF2BF145C9}"/>
                </a:ext>
              </a:extLst>
            </p:cNvPr>
            <p:cNvCxnSpPr>
              <a:cxnSpLocks/>
            </p:cNvCxnSpPr>
            <p:nvPr userDrawn="1"/>
          </p:nvCxnSpPr>
          <p:spPr>
            <a:xfrm flipV="1">
              <a:off x="6710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5E60C9FF-6ADF-0C43-BAC0-38B81881E2BD}"/>
                </a:ext>
              </a:extLst>
            </p:cNvPr>
            <p:cNvCxnSpPr>
              <a:cxnSpLocks/>
            </p:cNvCxnSpPr>
            <p:nvPr userDrawn="1"/>
          </p:nvCxnSpPr>
          <p:spPr>
            <a:xfrm flipV="1">
              <a:off x="3920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132E104F-B5F9-F144-9954-1A0E37ADB484}"/>
                </a:ext>
              </a:extLst>
            </p:cNvPr>
            <p:cNvCxnSpPr>
              <a:cxnSpLocks/>
            </p:cNvCxnSpPr>
            <p:nvPr userDrawn="1"/>
          </p:nvCxnSpPr>
          <p:spPr>
            <a:xfrm flipV="1">
              <a:off x="2990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0BE78474-B54F-E644-809E-4515B223CBA0}"/>
                </a:ext>
              </a:extLst>
            </p:cNvPr>
            <p:cNvCxnSpPr>
              <a:cxnSpLocks/>
            </p:cNvCxnSpPr>
            <p:nvPr userDrawn="1"/>
          </p:nvCxnSpPr>
          <p:spPr>
            <a:xfrm flipV="1">
              <a:off x="2060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841AA3CE-1C54-2643-A5D5-59E3FADE2670}"/>
                </a:ext>
              </a:extLst>
            </p:cNvPr>
            <p:cNvCxnSpPr>
              <a:cxnSpLocks/>
            </p:cNvCxnSpPr>
            <p:nvPr userDrawn="1"/>
          </p:nvCxnSpPr>
          <p:spPr>
            <a:xfrm flipV="1">
              <a:off x="1130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BAE133B7-02A4-964A-823F-E8AF26FCDD85}"/>
                </a:ext>
              </a:extLst>
            </p:cNvPr>
            <p:cNvCxnSpPr>
              <a:cxnSpLocks/>
            </p:cNvCxnSpPr>
            <p:nvPr userDrawn="1"/>
          </p:nvCxnSpPr>
          <p:spPr>
            <a:xfrm flipV="1">
              <a:off x="201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AF1CF535-EE4C-FC4B-BC84-2C3C4DB2FE23}"/>
                </a:ext>
              </a:extLst>
            </p:cNvPr>
            <p:cNvCxnSpPr>
              <a:cxnSpLocks/>
            </p:cNvCxnSpPr>
            <p:nvPr userDrawn="1"/>
          </p:nvCxnSpPr>
          <p:spPr>
            <a:xfrm flipV="1">
              <a:off x="-728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1" name="Parallélogramme 90">
            <a:extLst>
              <a:ext uri="{FF2B5EF4-FFF2-40B4-BE49-F238E27FC236}">
                <a16:creationId xmlns:a16="http://schemas.microsoft.com/office/drawing/2014/main" id="{1CDB9688-341F-7345-B998-4B3D5B955D80}"/>
              </a:ext>
            </a:extLst>
          </p:cNvPr>
          <p:cNvSpPr/>
          <p:nvPr userDrawn="1"/>
        </p:nvSpPr>
        <p:spPr>
          <a:xfrm>
            <a:off x="-762000" y="2261937"/>
            <a:ext cx="9601200" cy="2334126"/>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Titre 1">
            <a:extLst>
              <a:ext uri="{FF2B5EF4-FFF2-40B4-BE49-F238E27FC236}">
                <a16:creationId xmlns:a16="http://schemas.microsoft.com/office/drawing/2014/main" id="{5D3F57DF-2B28-8B4C-AFE8-5342E26ADD9F}"/>
              </a:ext>
            </a:extLst>
          </p:cNvPr>
          <p:cNvSpPr>
            <a:spLocks noGrp="1"/>
          </p:cNvSpPr>
          <p:nvPr>
            <p:ph type="ctrTitle"/>
          </p:nvPr>
        </p:nvSpPr>
        <p:spPr>
          <a:xfrm>
            <a:off x="492793" y="2310777"/>
            <a:ext cx="7908257" cy="1668500"/>
          </a:xfrm>
        </p:spPr>
        <p:txBody>
          <a:bodyPr anchor="b"/>
          <a:lstStyle>
            <a:lvl1pPr algn="l">
              <a:defRPr sz="6000" b="1"/>
            </a:lvl1pPr>
          </a:lstStyle>
          <a:p>
            <a:r>
              <a:rPr lang="fr-FR" dirty="0"/>
              <a:t>Modifiez le style du titre</a:t>
            </a:r>
          </a:p>
        </p:txBody>
      </p:sp>
      <p:sp>
        <p:nvSpPr>
          <p:cNvPr id="95" name="Sous-titre 2">
            <a:extLst>
              <a:ext uri="{FF2B5EF4-FFF2-40B4-BE49-F238E27FC236}">
                <a16:creationId xmlns:a16="http://schemas.microsoft.com/office/drawing/2014/main" id="{4BB18746-EFE1-A74A-A70C-08A3DFDEADAD}"/>
              </a:ext>
            </a:extLst>
          </p:cNvPr>
          <p:cNvSpPr>
            <a:spLocks noGrp="1"/>
          </p:cNvSpPr>
          <p:nvPr>
            <p:ph type="subTitle" idx="1"/>
          </p:nvPr>
        </p:nvSpPr>
        <p:spPr>
          <a:xfrm>
            <a:off x="492793" y="4071064"/>
            <a:ext cx="7660607" cy="525000"/>
          </a:xfr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390941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91" name="Espace réservé pour une image  2">
            <a:extLst>
              <a:ext uri="{FF2B5EF4-FFF2-40B4-BE49-F238E27FC236}">
                <a16:creationId xmlns:a16="http://schemas.microsoft.com/office/drawing/2014/main" id="{2FC7E270-D304-B544-9C6D-98A753E9C6FA}"/>
              </a:ext>
            </a:extLst>
          </p:cNvPr>
          <p:cNvSpPr>
            <a:spLocks noGrp="1"/>
          </p:cNvSpPr>
          <p:nvPr>
            <p:ph type="pic" idx="1"/>
          </p:nvPr>
        </p:nvSpPr>
        <p:spPr>
          <a:xfrm flipH="1">
            <a:off x="-16098" y="0"/>
            <a:ext cx="10885727" cy="6857999"/>
          </a:xfrm>
          <a:prstGeom prst="parallelogram">
            <a:avLst/>
          </a:prstGeom>
          <a:solidFill>
            <a:schemeClr val="tx1"/>
          </a:solidFill>
        </p:spPr>
        <p:txBody>
          <a:bodyPr anchor="b"/>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grpSp>
        <p:nvGrpSpPr>
          <p:cNvPr id="12" name="Groupe 11">
            <a:extLst>
              <a:ext uri="{FF2B5EF4-FFF2-40B4-BE49-F238E27FC236}">
                <a16:creationId xmlns:a16="http://schemas.microsoft.com/office/drawing/2014/main" id="{1CC1E2EB-B82F-0140-9E80-D879B4B3FF28}"/>
              </a:ext>
            </a:extLst>
          </p:cNvPr>
          <p:cNvGrpSpPr/>
          <p:nvPr userDrawn="1"/>
        </p:nvGrpSpPr>
        <p:grpSpPr>
          <a:xfrm>
            <a:off x="5134555" y="-1853865"/>
            <a:ext cx="2806854" cy="1717341"/>
            <a:chOff x="3622006" y="-623012"/>
            <a:chExt cx="2806854" cy="1717341"/>
          </a:xfrm>
        </p:grpSpPr>
        <p:cxnSp>
          <p:nvCxnSpPr>
            <p:cNvPr id="13" name="Connecteur droit 12">
              <a:extLst>
                <a:ext uri="{FF2B5EF4-FFF2-40B4-BE49-F238E27FC236}">
                  <a16:creationId xmlns:a16="http://schemas.microsoft.com/office/drawing/2014/main" id="{67A1F0F3-EA76-9C4E-8CF7-D00755B98682}"/>
                </a:ext>
              </a:extLst>
            </p:cNvPr>
            <p:cNvCxnSpPr>
              <a:cxnSpLocks/>
            </p:cNvCxnSpPr>
            <p:nvPr userDrawn="1"/>
          </p:nvCxnSpPr>
          <p:spPr>
            <a:xfrm flipV="1">
              <a:off x="362200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DE4E40A-ED41-A146-9C53-2EC638C1AFE1}"/>
                </a:ext>
              </a:extLst>
            </p:cNvPr>
            <p:cNvCxnSpPr>
              <a:cxnSpLocks/>
            </p:cNvCxnSpPr>
            <p:nvPr userDrawn="1"/>
          </p:nvCxnSpPr>
          <p:spPr>
            <a:xfrm flipV="1">
              <a:off x="377113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3A2DF9F-D758-E946-A45C-BAA3BAAF9233}"/>
                </a:ext>
              </a:extLst>
            </p:cNvPr>
            <p:cNvCxnSpPr>
              <a:cxnSpLocks/>
            </p:cNvCxnSpPr>
            <p:nvPr userDrawn="1"/>
          </p:nvCxnSpPr>
          <p:spPr>
            <a:xfrm flipV="1">
              <a:off x="392025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7D6F3FB-EFB9-ED4A-8CCF-ADAC6BAD674F}"/>
                </a:ext>
              </a:extLst>
            </p:cNvPr>
            <p:cNvCxnSpPr>
              <a:cxnSpLocks/>
            </p:cNvCxnSpPr>
            <p:nvPr userDrawn="1"/>
          </p:nvCxnSpPr>
          <p:spPr>
            <a:xfrm flipV="1">
              <a:off x="406938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7DBCC9FF-0675-F645-8AB4-8F68BBC2B1B3}"/>
                </a:ext>
              </a:extLst>
            </p:cNvPr>
            <p:cNvCxnSpPr>
              <a:cxnSpLocks/>
            </p:cNvCxnSpPr>
            <p:nvPr userDrawn="1"/>
          </p:nvCxnSpPr>
          <p:spPr>
            <a:xfrm flipV="1">
              <a:off x="421851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0420F80F-AEF7-8948-9C50-A699785DE802}"/>
                </a:ext>
              </a:extLst>
            </p:cNvPr>
            <p:cNvCxnSpPr>
              <a:cxnSpLocks/>
            </p:cNvCxnSpPr>
            <p:nvPr userDrawn="1"/>
          </p:nvCxnSpPr>
          <p:spPr>
            <a:xfrm flipV="1">
              <a:off x="436763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BE71498-8562-4A47-97F4-4C71289463B7}"/>
                </a:ext>
              </a:extLst>
            </p:cNvPr>
            <p:cNvCxnSpPr>
              <a:cxnSpLocks/>
            </p:cNvCxnSpPr>
            <p:nvPr userDrawn="1"/>
          </p:nvCxnSpPr>
          <p:spPr>
            <a:xfrm flipV="1">
              <a:off x="451676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4D135631-DCCE-A546-AB85-A96AF35C489A}"/>
                </a:ext>
              </a:extLst>
            </p:cNvPr>
            <p:cNvCxnSpPr>
              <a:cxnSpLocks/>
            </p:cNvCxnSpPr>
            <p:nvPr userDrawn="1"/>
          </p:nvCxnSpPr>
          <p:spPr>
            <a:xfrm flipV="1">
              <a:off x="466588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89E9FD2-AB6C-F545-BAC2-219846692A67}"/>
                </a:ext>
              </a:extLst>
            </p:cNvPr>
            <p:cNvCxnSpPr>
              <a:cxnSpLocks/>
            </p:cNvCxnSpPr>
            <p:nvPr userDrawn="1"/>
          </p:nvCxnSpPr>
          <p:spPr>
            <a:xfrm flipV="1">
              <a:off x="481501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A5EB0136-AFD5-0145-AFCA-C0D9DEAB02D5}"/>
                </a:ext>
              </a:extLst>
            </p:cNvPr>
            <p:cNvCxnSpPr>
              <a:cxnSpLocks/>
            </p:cNvCxnSpPr>
            <p:nvPr userDrawn="1"/>
          </p:nvCxnSpPr>
          <p:spPr>
            <a:xfrm flipV="1">
              <a:off x="496414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CD3E924-B105-DA4D-AC50-81FBFF18179D}"/>
                </a:ext>
              </a:extLst>
            </p:cNvPr>
            <p:cNvCxnSpPr>
              <a:cxnSpLocks/>
            </p:cNvCxnSpPr>
            <p:nvPr userDrawn="1"/>
          </p:nvCxnSpPr>
          <p:spPr>
            <a:xfrm flipV="1">
              <a:off x="511326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2B2AC4F-DA78-954A-A2A9-371380B11867}"/>
                </a:ext>
              </a:extLst>
            </p:cNvPr>
            <p:cNvCxnSpPr>
              <a:cxnSpLocks/>
            </p:cNvCxnSpPr>
            <p:nvPr userDrawn="1"/>
          </p:nvCxnSpPr>
          <p:spPr>
            <a:xfrm flipV="1">
              <a:off x="526239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334A4301-5A7D-A441-9EEC-FFB20E109BDE}"/>
                </a:ext>
              </a:extLst>
            </p:cNvPr>
            <p:cNvCxnSpPr>
              <a:cxnSpLocks/>
            </p:cNvCxnSpPr>
            <p:nvPr userDrawn="1"/>
          </p:nvCxnSpPr>
          <p:spPr>
            <a:xfrm flipV="1">
              <a:off x="541151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EDC0042-B3C6-674B-824E-2457EB82959B}"/>
                </a:ext>
              </a:extLst>
            </p:cNvPr>
            <p:cNvCxnSpPr>
              <a:cxnSpLocks/>
            </p:cNvCxnSpPr>
            <p:nvPr userDrawn="1"/>
          </p:nvCxnSpPr>
          <p:spPr>
            <a:xfrm flipV="1">
              <a:off x="556064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21C8AC82-603E-8247-9EAB-962117C66AEE}"/>
                </a:ext>
              </a:extLst>
            </p:cNvPr>
            <p:cNvCxnSpPr>
              <a:cxnSpLocks/>
            </p:cNvCxnSpPr>
            <p:nvPr userDrawn="1"/>
          </p:nvCxnSpPr>
          <p:spPr>
            <a:xfrm flipV="1">
              <a:off x="570977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E4F72AD-6DD6-1B4C-964E-A6FF458CC242}"/>
                </a:ext>
              </a:extLst>
            </p:cNvPr>
            <p:cNvCxnSpPr>
              <a:cxnSpLocks/>
            </p:cNvCxnSpPr>
            <p:nvPr userDrawn="1"/>
          </p:nvCxnSpPr>
          <p:spPr>
            <a:xfrm flipV="1">
              <a:off x="585889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A94428FB-69FB-E144-AEC0-5F8B35251252}"/>
                </a:ext>
              </a:extLst>
            </p:cNvPr>
            <p:cNvCxnSpPr>
              <a:cxnSpLocks/>
            </p:cNvCxnSpPr>
            <p:nvPr userDrawn="1"/>
          </p:nvCxnSpPr>
          <p:spPr>
            <a:xfrm flipV="1">
              <a:off x="6008019"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2" name="Parallélogramme 91">
            <a:extLst>
              <a:ext uri="{FF2B5EF4-FFF2-40B4-BE49-F238E27FC236}">
                <a16:creationId xmlns:a16="http://schemas.microsoft.com/office/drawing/2014/main" id="{1CE96C46-0C7F-4345-84A0-AE6AA05FDC76}"/>
              </a:ext>
            </a:extLst>
          </p:cNvPr>
          <p:cNvSpPr/>
          <p:nvPr userDrawn="1"/>
        </p:nvSpPr>
        <p:spPr>
          <a:xfrm>
            <a:off x="11439018" y="6348525"/>
            <a:ext cx="1036856" cy="385650"/>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Titre 1">
            <a:extLst>
              <a:ext uri="{FF2B5EF4-FFF2-40B4-BE49-F238E27FC236}">
                <a16:creationId xmlns:a16="http://schemas.microsoft.com/office/drawing/2014/main" id="{E8533C25-4ED1-0146-AAAA-7B9350A27B24}"/>
              </a:ext>
            </a:extLst>
          </p:cNvPr>
          <p:cNvSpPr>
            <a:spLocks noGrp="1"/>
          </p:cNvSpPr>
          <p:nvPr>
            <p:ph type="ctrTitle"/>
          </p:nvPr>
        </p:nvSpPr>
        <p:spPr>
          <a:xfrm>
            <a:off x="989255" y="2310777"/>
            <a:ext cx="7411795" cy="1668500"/>
          </a:xfrm>
        </p:spPr>
        <p:txBody>
          <a:bodyPr anchor="b"/>
          <a:lstStyle>
            <a:lvl1pPr algn="l">
              <a:defRPr sz="6000" b="1">
                <a:solidFill>
                  <a:schemeClr val="bg2"/>
                </a:solidFill>
              </a:defRPr>
            </a:lvl1pPr>
          </a:lstStyle>
          <a:p>
            <a:r>
              <a:rPr lang="fr-FR" dirty="0"/>
              <a:t>Modifiez le style du titre</a:t>
            </a:r>
          </a:p>
        </p:txBody>
      </p:sp>
      <p:sp>
        <p:nvSpPr>
          <p:cNvPr id="96" name="Sous-titre 2">
            <a:extLst>
              <a:ext uri="{FF2B5EF4-FFF2-40B4-BE49-F238E27FC236}">
                <a16:creationId xmlns:a16="http://schemas.microsoft.com/office/drawing/2014/main" id="{F31282E4-DB24-7A45-968A-9B37A88C0DA5}"/>
              </a:ext>
            </a:extLst>
          </p:cNvPr>
          <p:cNvSpPr>
            <a:spLocks noGrp="1"/>
          </p:cNvSpPr>
          <p:nvPr>
            <p:ph type="subTitle" idx="14"/>
          </p:nvPr>
        </p:nvSpPr>
        <p:spPr>
          <a:xfrm>
            <a:off x="989256" y="4071064"/>
            <a:ext cx="5934812" cy="525000"/>
          </a:xfrm>
          <a:solidFill>
            <a:schemeClr val="bg2"/>
          </a:solidFill>
        </p:spPr>
        <p:txBody>
          <a:bodyPr anchor="ct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3" name="Triangle 2">
            <a:extLst>
              <a:ext uri="{FF2B5EF4-FFF2-40B4-BE49-F238E27FC236}">
                <a16:creationId xmlns:a16="http://schemas.microsoft.com/office/drawing/2014/main" id="{7B01F613-769C-F747-9A05-77432A312784}"/>
              </a:ext>
            </a:extLst>
          </p:cNvPr>
          <p:cNvSpPr/>
          <p:nvPr userDrawn="1"/>
        </p:nvSpPr>
        <p:spPr>
          <a:xfrm rot="5400000">
            <a:off x="820277" y="4209509"/>
            <a:ext cx="287808" cy="2481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6F75E04C-F966-2444-81AD-C84DD51D42BA}"/>
              </a:ext>
            </a:extLst>
          </p:cNvPr>
          <p:cNvSpPr>
            <a:spLocks noGrp="1"/>
          </p:cNvSpPr>
          <p:nvPr>
            <p:ph type="sldNum" sz="quarter" idx="12"/>
          </p:nvPr>
        </p:nvSpPr>
        <p:spPr>
          <a:xfrm>
            <a:off x="11452983" y="6356350"/>
            <a:ext cx="610003" cy="365125"/>
          </a:xfrm>
        </p:spPr>
        <p:txBody>
          <a:bodyPr/>
          <a:lstStyle/>
          <a:p>
            <a:fld id="{5BF2EFB9-CD9B-4144-B3E7-424EA880A1D8}" type="slidenum">
              <a:rPr lang="fr-FR" smtClean="0"/>
              <a:t>‹N°›</a:t>
            </a:fld>
            <a:endParaRPr lang="fr-FR" dirty="0"/>
          </a:p>
        </p:txBody>
      </p:sp>
    </p:spTree>
    <p:extLst>
      <p:ext uri="{BB962C8B-B14F-4D97-AF65-F5344CB8AC3E}">
        <p14:creationId xmlns:p14="http://schemas.microsoft.com/office/powerpoint/2010/main" val="111047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3B356D-AE90-6541-9D47-FF91F86588A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5507AEA-8DED-CD46-9A1F-02F230D614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839B115-80C2-B74A-90DB-4EFFF713D278}"/>
              </a:ext>
            </a:extLst>
          </p:cNvPr>
          <p:cNvSpPr>
            <a:spLocks noGrp="1"/>
          </p:cNvSpPr>
          <p:nvPr>
            <p:ph type="dt" sz="half" idx="10"/>
          </p:nvPr>
        </p:nvSpPr>
        <p:spPr/>
        <p:txBody>
          <a:bodyPr/>
          <a:lstStyle/>
          <a:p>
            <a:fld id="{530E9F63-0CEE-204A-8943-B9734E5BBBE0}" type="datetime1">
              <a:rPr lang="fr-BE" smtClean="0"/>
              <a:t>19-10-23</a:t>
            </a:fld>
            <a:endParaRPr lang="fr-FR"/>
          </a:p>
        </p:txBody>
      </p:sp>
      <p:sp>
        <p:nvSpPr>
          <p:cNvPr id="5" name="Espace réservé du pied de page 4">
            <a:extLst>
              <a:ext uri="{FF2B5EF4-FFF2-40B4-BE49-F238E27FC236}">
                <a16:creationId xmlns:a16="http://schemas.microsoft.com/office/drawing/2014/main" id="{83BDB364-8E76-2949-BE9A-1006C3935513}"/>
              </a:ext>
            </a:extLst>
          </p:cNvPr>
          <p:cNvSpPr>
            <a:spLocks noGrp="1"/>
          </p:cNvSpPr>
          <p:nvPr>
            <p:ph type="ftr" sz="quarter" idx="11"/>
          </p:nvPr>
        </p:nvSpPr>
        <p:spPr/>
        <p:txBody>
          <a:bodyPr/>
          <a:lstStyle/>
          <a:p>
            <a:r>
              <a:rPr lang="fr-FR"/>
              <a:t>Titre présentation</a:t>
            </a:r>
          </a:p>
        </p:txBody>
      </p:sp>
      <p:sp>
        <p:nvSpPr>
          <p:cNvPr id="6" name="Espace réservé du numéro de diapositive 5">
            <a:extLst>
              <a:ext uri="{FF2B5EF4-FFF2-40B4-BE49-F238E27FC236}">
                <a16:creationId xmlns:a16="http://schemas.microsoft.com/office/drawing/2014/main" id="{6F75E04C-F966-2444-81AD-C84DD51D42BA}"/>
              </a:ext>
            </a:extLst>
          </p:cNvPr>
          <p:cNvSpPr>
            <a:spLocks noGrp="1"/>
          </p:cNvSpPr>
          <p:nvPr>
            <p:ph type="sldNum" sz="quarter" idx="12"/>
          </p:nvPr>
        </p:nvSpPr>
        <p:spPr/>
        <p:txBody>
          <a:bodyPr/>
          <a:lstStyle/>
          <a:p>
            <a:fld id="{5BF2EFB9-CD9B-4144-B3E7-424EA880A1D8}" type="slidenum">
              <a:rPr lang="fr-FR" smtClean="0"/>
              <a:t>‹N°›</a:t>
            </a:fld>
            <a:endParaRPr lang="fr-FR"/>
          </a:p>
        </p:txBody>
      </p:sp>
    </p:spTree>
    <p:extLst>
      <p:ext uri="{BB962C8B-B14F-4D97-AF65-F5344CB8AC3E}">
        <p14:creationId xmlns:p14="http://schemas.microsoft.com/office/powerpoint/2010/main" val="62545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grpSp>
        <p:nvGrpSpPr>
          <p:cNvPr id="68" name="Groupe 67">
            <a:extLst>
              <a:ext uri="{FF2B5EF4-FFF2-40B4-BE49-F238E27FC236}">
                <a16:creationId xmlns:a16="http://schemas.microsoft.com/office/drawing/2014/main" id="{1BBC2981-C1C8-9D48-9D9D-95DC5CCB2D8A}"/>
              </a:ext>
            </a:extLst>
          </p:cNvPr>
          <p:cNvGrpSpPr/>
          <p:nvPr userDrawn="1"/>
        </p:nvGrpSpPr>
        <p:grpSpPr>
          <a:xfrm>
            <a:off x="-72885" y="1027906"/>
            <a:ext cx="5599975" cy="468558"/>
            <a:chOff x="-72885" y="4724242"/>
            <a:chExt cx="5599975" cy="468558"/>
          </a:xfrm>
        </p:grpSpPr>
        <p:cxnSp>
          <p:nvCxnSpPr>
            <p:cNvPr id="69" name="Connecteur droit 68">
              <a:extLst>
                <a:ext uri="{FF2B5EF4-FFF2-40B4-BE49-F238E27FC236}">
                  <a16:creationId xmlns:a16="http://schemas.microsoft.com/office/drawing/2014/main" id="{4C657C0C-25EB-F242-9C96-74B3986B6339}"/>
                </a:ext>
              </a:extLst>
            </p:cNvPr>
            <p:cNvCxnSpPr>
              <a:cxnSpLocks/>
            </p:cNvCxnSpPr>
            <p:nvPr userDrawn="1"/>
          </p:nvCxnSpPr>
          <p:spPr>
            <a:xfrm flipV="1">
              <a:off x="28098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6AAC46CD-18DB-564F-9858-BEE5B2273B78}"/>
                </a:ext>
              </a:extLst>
            </p:cNvPr>
            <p:cNvCxnSpPr>
              <a:cxnSpLocks/>
            </p:cNvCxnSpPr>
            <p:nvPr userDrawn="1"/>
          </p:nvCxnSpPr>
          <p:spPr>
            <a:xfrm flipV="1">
              <a:off x="29027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5F80D6FF-19E5-8F4E-9868-73356337647C}"/>
                </a:ext>
              </a:extLst>
            </p:cNvPr>
            <p:cNvCxnSpPr>
              <a:cxnSpLocks/>
            </p:cNvCxnSpPr>
            <p:nvPr userDrawn="1"/>
          </p:nvCxnSpPr>
          <p:spPr>
            <a:xfrm flipV="1">
              <a:off x="29957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22937F7D-9922-C248-A59B-EA3F3EE1D7E0}"/>
                </a:ext>
              </a:extLst>
            </p:cNvPr>
            <p:cNvCxnSpPr>
              <a:cxnSpLocks/>
            </p:cNvCxnSpPr>
            <p:nvPr userDrawn="1"/>
          </p:nvCxnSpPr>
          <p:spPr>
            <a:xfrm flipV="1">
              <a:off x="30887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E21AF09-D473-294D-A224-73374EB5C41F}"/>
                </a:ext>
              </a:extLst>
            </p:cNvPr>
            <p:cNvCxnSpPr>
              <a:cxnSpLocks/>
            </p:cNvCxnSpPr>
            <p:nvPr userDrawn="1"/>
          </p:nvCxnSpPr>
          <p:spPr>
            <a:xfrm flipV="1">
              <a:off x="31817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CB2681CD-C094-1F4F-9AB6-DAE1A3AE2532}"/>
                </a:ext>
              </a:extLst>
            </p:cNvPr>
            <p:cNvCxnSpPr>
              <a:cxnSpLocks/>
            </p:cNvCxnSpPr>
            <p:nvPr userDrawn="1"/>
          </p:nvCxnSpPr>
          <p:spPr>
            <a:xfrm flipV="1">
              <a:off x="32747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84908E17-70DD-5E43-8CEF-13AD2E51B13E}"/>
                </a:ext>
              </a:extLst>
            </p:cNvPr>
            <p:cNvCxnSpPr>
              <a:cxnSpLocks/>
            </p:cNvCxnSpPr>
            <p:nvPr userDrawn="1"/>
          </p:nvCxnSpPr>
          <p:spPr>
            <a:xfrm flipV="1">
              <a:off x="33677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EAF56528-2DC7-6247-8E60-D2345D6FB5CA}"/>
                </a:ext>
              </a:extLst>
            </p:cNvPr>
            <p:cNvCxnSpPr>
              <a:cxnSpLocks/>
            </p:cNvCxnSpPr>
            <p:nvPr userDrawn="1"/>
          </p:nvCxnSpPr>
          <p:spPr>
            <a:xfrm flipV="1">
              <a:off x="34607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342319F8-130D-B345-AA2C-E880D34303DB}"/>
                </a:ext>
              </a:extLst>
            </p:cNvPr>
            <p:cNvCxnSpPr>
              <a:cxnSpLocks/>
            </p:cNvCxnSpPr>
            <p:nvPr userDrawn="1"/>
          </p:nvCxnSpPr>
          <p:spPr>
            <a:xfrm flipV="1">
              <a:off x="35537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8FF62973-3BA3-0545-B9EC-0DEE683526A5}"/>
                </a:ext>
              </a:extLst>
            </p:cNvPr>
            <p:cNvCxnSpPr>
              <a:cxnSpLocks/>
            </p:cNvCxnSpPr>
            <p:nvPr userDrawn="1"/>
          </p:nvCxnSpPr>
          <p:spPr>
            <a:xfrm flipV="1">
              <a:off x="36467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9EF45AC6-6E85-0B44-96DF-A8B648F5BB6C}"/>
                </a:ext>
              </a:extLst>
            </p:cNvPr>
            <p:cNvCxnSpPr>
              <a:cxnSpLocks/>
            </p:cNvCxnSpPr>
            <p:nvPr userDrawn="1"/>
          </p:nvCxnSpPr>
          <p:spPr>
            <a:xfrm flipV="1">
              <a:off x="37397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5D8FCEE0-F206-8F44-95DF-FAA1FDAC1C16}"/>
                </a:ext>
              </a:extLst>
            </p:cNvPr>
            <p:cNvCxnSpPr>
              <a:cxnSpLocks/>
            </p:cNvCxnSpPr>
            <p:nvPr userDrawn="1"/>
          </p:nvCxnSpPr>
          <p:spPr>
            <a:xfrm flipV="1">
              <a:off x="38326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32D8C286-DAAC-2B44-B093-E50638F83BB9}"/>
                </a:ext>
              </a:extLst>
            </p:cNvPr>
            <p:cNvCxnSpPr>
              <a:cxnSpLocks/>
            </p:cNvCxnSpPr>
            <p:nvPr userDrawn="1"/>
          </p:nvCxnSpPr>
          <p:spPr>
            <a:xfrm flipV="1">
              <a:off x="39256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D5826815-3511-2B4E-8FEA-1BE06A6DF78B}"/>
                </a:ext>
              </a:extLst>
            </p:cNvPr>
            <p:cNvCxnSpPr>
              <a:cxnSpLocks/>
            </p:cNvCxnSpPr>
            <p:nvPr userDrawn="1"/>
          </p:nvCxnSpPr>
          <p:spPr>
            <a:xfrm flipV="1">
              <a:off x="40186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F60DA06F-F541-084E-8FF3-A783A7BD1496}"/>
                </a:ext>
              </a:extLst>
            </p:cNvPr>
            <p:cNvCxnSpPr>
              <a:cxnSpLocks/>
            </p:cNvCxnSpPr>
            <p:nvPr userDrawn="1"/>
          </p:nvCxnSpPr>
          <p:spPr>
            <a:xfrm flipV="1">
              <a:off x="41116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201B0947-E99D-BE4B-A58A-76A19EBFBA28}"/>
                </a:ext>
              </a:extLst>
            </p:cNvPr>
            <p:cNvCxnSpPr>
              <a:cxnSpLocks/>
            </p:cNvCxnSpPr>
            <p:nvPr userDrawn="1"/>
          </p:nvCxnSpPr>
          <p:spPr>
            <a:xfrm flipV="1">
              <a:off x="42046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1C29AFFE-2FDC-CE4F-838E-BA5B77C58A2B}"/>
                </a:ext>
              </a:extLst>
            </p:cNvPr>
            <p:cNvCxnSpPr>
              <a:cxnSpLocks/>
            </p:cNvCxnSpPr>
            <p:nvPr userDrawn="1"/>
          </p:nvCxnSpPr>
          <p:spPr>
            <a:xfrm flipV="1">
              <a:off x="42976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D1ACBC7C-F410-DB47-88B4-8189EE90C468}"/>
                </a:ext>
              </a:extLst>
            </p:cNvPr>
            <p:cNvCxnSpPr>
              <a:cxnSpLocks/>
            </p:cNvCxnSpPr>
            <p:nvPr userDrawn="1"/>
          </p:nvCxnSpPr>
          <p:spPr>
            <a:xfrm flipV="1">
              <a:off x="43906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6614C628-F340-264A-9453-8ECC8DF44673}"/>
                </a:ext>
              </a:extLst>
            </p:cNvPr>
            <p:cNvCxnSpPr>
              <a:cxnSpLocks/>
            </p:cNvCxnSpPr>
            <p:nvPr userDrawn="1"/>
          </p:nvCxnSpPr>
          <p:spPr>
            <a:xfrm flipV="1">
              <a:off x="44836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DC66303D-EF48-1E48-B1E9-CDA18361C67C}"/>
                </a:ext>
              </a:extLst>
            </p:cNvPr>
            <p:cNvCxnSpPr>
              <a:cxnSpLocks/>
            </p:cNvCxnSpPr>
            <p:nvPr userDrawn="1"/>
          </p:nvCxnSpPr>
          <p:spPr>
            <a:xfrm flipV="1">
              <a:off x="45766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9ACDF457-CE7E-244F-8927-869729666304}"/>
                </a:ext>
              </a:extLst>
            </p:cNvPr>
            <p:cNvCxnSpPr>
              <a:cxnSpLocks/>
            </p:cNvCxnSpPr>
            <p:nvPr userDrawn="1"/>
          </p:nvCxnSpPr>
          <p:spPr>
            <a:xfrm flipV="1">
              <a:off x="46696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11FC3628-54CE-C347-9CA3-FB84770007DB}"/>
                </a:ext>
              </a:extLst>
            </p:cNvPr>
            <p:cNvCxnSpPr>
              <a:cxnSpLocks/>
            </p:cNvCxnSpPr>
            <p:nvPr userDrawn="1"/>
          </p:nvCxnSpPr>
          <p:spPr>
            <a:xfrm flipV="1">
              <a:off x="47625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85137D51-A353-8F46-BFC2-65BF80D44436}"/>
                </a:ext>
              </a:extLst>
            </p:cNvPr>
            <p:cNvCxnSpPr>
              <a:cxnSpLocks/>
            </p:cNvCxnSpPr>
            <p:nvPr userDrawn="1"/>
          </p:nvCxnSpPr>
          <p:spPr>
            <a:xfrm flipV="1">
              <a:off x="48555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0CD21A5D-9317-3047-8BDA-0025497BEED6}"/>
                </a:ext>
              </a:extLst>
            </p:cNvPr>
            <p:cNvCxnSpPr>
              <a:cxnSpLocks/>
            </p:cNvCxnSpPr>
            <p:nvPr userDrawn="1"/>
          </p:nvCxnSpPr>
          <p:spPr>
            <a:xfrm flipV="1">
              <a:off x="49485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F249F052-7DD8-3942-84B7-EAE99EC869E4}"/>
                </a:ext>
              </a:extLst>
            </p:cNvPr>
            <p:cNvCxnSpPr>
              <a:cxnSpLocks/>
            </p:cNvCxnSpPr>
            <p:nvPr userDrawn="1"/>
          </p:nvCxnSpPr>
          <p:spPr>
            <a:xfrm flipV="1">
              <a:off x="50415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FD68D0AC-E733-7F4D-B7D2-C87B71C8F782}"/>
                </a:ext>
              </a:extLst>
            </p:cNvPr>
            <p:cNvCxnSpPr>
              <a:cxnSpLocks/>
            </p:cNvCxnSpPr>
            <p:nvPr userDrawn="1"/>
          </p:nvCxnSpPr>
          <p:spPr>
            <a:xfrm flipV="1">
              <a:off x="51345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55F4C49E-4162-A743-9553-1CF1DA65B430}"/>
                </a:ext>
              </a:extLst>
            </p:cNvPr>
            <p:cNvCxnSpPr>
              <a:cxnSpLocks/>
            </p:cNvCxnSpPr>
            <p:nvPr userDrawn="1"/>
          </p:nvCxnSpPr>
          <p:spPr>
            <a:xfrm flipV="1">
              <a:off x="52275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9A97B534-B4A5-2F42-96B2-EBA04556944E}"/>
                </a:ext>
              </a:extLst>
            </p:cNvPr>
            <p:cNvCxnSpPr>
              <a:cxnSpLocks/>
            </p:cNvCxnSpPr>
            <p:nvPr userDrawn="1"/>
          </p:nvCxnSpPr>
          <p:spPr>
            <a:xfrm flipV="1">
              <a:off x="53205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A54CDA89-FED6-034E-9E5B-28123FCB0213}"/>
                </a:ext>
              </a:extLst>
            </p:cNvPr>
            <p:cNvCxnSpPr>
              <a:cxnSpLocks/>
            </p:cNvCxnSpPr>
            <p:nvPr userDrawn="1"/>
          </p:nvCxnSpPr>
          <p:spPr>
            <a:xfrm flipV="1">
              <a:off x="5413513"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1A999B3D-B3EC-154B-9A7A-843833BA97E8}"/>
                </a:ext>
              </a:extLst>
            </p:cNvPr>
            <p:cNvCxnSpPr>
              <a:cxnSpLocks/>
            </p:cNvCxnSpPr>
            <p:nvPr userDrawn="1"/>
          </p:nvCxnSpPr>
          <p:spPr>
            <a:xfrm flipV="1">
              <a:off x="27168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624D941B-3BC1-554D-B766-091776B82874}"/>
                </a:ext>
              </a:extLst>
            </p:cNvPr>
            <p:cNvCxnSpPr>
              <a:cxnSpLocks/>
            </p:cNvCxnSpPr>
            <p:nvPr userDrawn="1"/>
          </p:nvCxnSpPr>
          <p:spPr>
            <a:xfrm flipV="1">
              <a:off x="26238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AF8DA77E-20D4-4D42-9962-40D9A158D731}"/>
                </a:ext>
              </a:extLst>
            </p:cNvPr>
            <p:cNvCxnSpPr>
              <a:cxnSpLocks/>
            </p:cNvCxnSpPr>
            <p:nvPr userDrawn="1"/>
          </p:nvCxnSpPr>
          <p:spPr>
            <a:xfrm flipV="1">
              <a:off x="25308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64FE801D-F121-CF47-8321-A5EFD1824359}"/>
                </a:ext>
              </a:extLst>
            </p:cNvPr>
            <p:cNvCxnSpPr>
              <a:cxnSpLocks/>
            </p:cNvCxnSpPr>
            <p:nvPr userDrawn="1"/>
          </p:nvCxnSpPr>
          <p:spPr>
            <a:xfrm flipV="1">
              <a:off x="24378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5F855943-FE0A-F747-85A0-9674C32B4451}"/>
                </a:ext>
              </a:extLst>
            </p:cNvPr>
            <p:cNvCxnSpPr>
              <a:cxnSpLocks/>
            </p:cNvCxnSpPr>
            <p:nvPr userDrawn="1"/>
          </p:nvCxnSpPr>
          <p:spPr>
            <a:xfrm flipV="1">
              <a:off x="23448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BBE8E151-716A-994B-BD59-A8ED4E6011AA}"/>
                </a:ext>
              </a:extLst>
            </p:cNvPr>
            <p:cNvCxnSpPr>
              <a:cxnSpLocks/>
            </p:cNvCxnSpPr>
            <p:nvPr userDrawn="1"/>
          </p:nvCxnSpPr>
          <p:spPr>
            <a:xfrm flipV="1">
              <a:off x="22518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6FE60D0D-5215-DB4F-8D79-3FE5CD41E86D}"/>
                </a:ext>
              </a:extLst>
            </p:cNvPr>
            <p:cNvCxnSpPr>
              <a:cxnSpLocks/>
            </p:cNvCxnSpPr>
            <p:nvPr userDrawn="1"/>
          </p:nvCxnSpPr>
          <p:spPr>
            <a:xfrm flipV="1">
              <a:off x="21588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081D04D1-2058-9B4B-92A8-C5F2822A37C6}"/>
                </a:ext>
              </a:extLst>
            </p:cNvPr>
            <p:cNvCxnSpPr>
              <a:cxnSpLocks/>
            </p:cNvCxnSpPr>
            <p:nvPr userDrawn="1"/>
          </p:nvCxnSpPr>
          <p:spPr>
            <a:xfrm flipV="1">
              <a:off x="18799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 name="Connecteur droit 105">
              <a:extLst>
                <a:ext uri="{FF2B5EF4-FFF2-40B4-BE49-F238E27FC236}">
                  <a16:creationId xmlns:a16="http://schemas.microsoft.com/office/drawing/2014/main" id="{38065A6D-DB43-BF40-9BB7-C5602F4D7E16}"/>
                </a:ext>
              </a:extLst>
            </p:cNvPr>
            <p:cNvCxnSpPr>
              <a:cxnSpLocks/>
            </p:cNvCxnSpPr>
            <p:nvPr userDrawn="1"/>
          </p:nvCxnSpPr>
          <p:spPr>
            <a:xfrm flipV="1">
              <a:off x="17869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89B791D5-7312-2E4F-8201-C8A6149E44DF}"/>
                </a:ext>
              </a:extLst>
            </p:cNvPr>
            <p:cNvCxnSpPr>
              <a:cxnSpLocks/>
            </p:cNvCxnSpPr>
            <p:nvPr userDrawn="1"/>
          </p:nvCxnSpPr>
          <p:spPr>
            <a:xfrm flipV="1">
              <a:off x="19728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a16="http://schemas.microsoft.com/office/drawing/2014/main" id="{4940AE9F-0300-4B4A-A04E-7FF3682019E6}"/>
                </a:ext>
              </a:extLst>
            </p:cNvPr>
            <p:cNvCxnSpPr>
              <a:cxnSpLocks/>
            </p:cNvCxnSpPr>
            <p:nvPr userDrawn="1"/>
          </p:nvCxnSpPr>
          <p:spPr>
            <a:xfrm flipV="1">
              <a:off x="20658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C15696DC-F41A-3346-8C1C-195485EB931A}"/>
                </a:ext>
              </a:extLst>
            </p:cNvPr>
            <p:cNvCxnSpPr>
              <a:cxnSpLocks/>
            </p:cNvCxnSpPr>
            <p:nvPr userDrawn="1"/>
          </p:nvCxnSpPr>
          <p:spPr>
            <a:xfrm flipV="1">
              <a:off x="16939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C756E426-A7E0-3248-8EDD-8DB6D46772A9}"/>
                </a:ext>
              </a:extLst>
            </p:cNvPr>
            <p:cNvCxnSpPr>
              <a:cxnSpLocks/>
            </p:cNvCxnSpPr>
            <p:nvPr userDrawn="1"/>
          </p:nvCxnSpPr>
          <p:spPr>
            <a:xfrm flipV="1">
              <a:off x="16009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47F55D99-DDD1-6B4D-BDD4-0AC078DC22D0}"/>
                </a:ext>
              </a:extLst>
            </p:cNvPr>
            <p:cNvCxnSpPr>
              <a:cxnSpLocks/>
            </p:cNvCxnSpPr>
            <p:nvPr userDrawn="1"/>
          </p:nvCxnSpPr>
          <p:spPr>
            <a:xfrm flipV="1">
              <a:off x="15079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A2B02748-B024-2043-BCD5-F58C47B49B28}"/>
                </a:ext>
              </a:extLst>
            </p:cNvPr>
            <p:cNvCxnSpPr>
              <a:cxnSpLocks/>
            </p:cNvCxnSpPr>
            <p:nvPr userDrawn="1"/>
          </p:nvCxnSpPr>
          <p:spPr>
            <a:xfrm flipV="1">
              <a:off x="14149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AE53E36B-CC99-E148-8843-970094B09720}"/>
                </a:ext>
              </a:extLst>
            </p:cNvPr>
            <p:cNvCxnSpPr>
              <a:cxnSpLocks/>
            </p:cNvCxnSpPr>
            <p:nvPr userDrawn="1"/>
          </p:nvCxnSpPr>
          <p:spPr>
            <a:xfrm flipV="1">
              <a:off x="10429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id="{11BD5852-743A-FC4C-ABD2-E6BD434BAD2D}"/>
                </a:ext>
              </a:extLst>
            </p:cNvPr>
            <p:cNvCxnSpPr>
              <a:cxnSpLocks/>
            </p:cNvCxnSpPr>
            <p:nvPr userDrawn="1"/>
          </p:nvCxnSpPr>
          <p:spPr>
            <a:xfrm flipV="1">
              <a:off x="12289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Connecteur droit 114">
              <a:extLst>
                <a:ext uri="{FF2B5EF4-FFF2-40B4-BE49-F238E27FC236}">
                  <a16:creationId xmlns:a16="http://schemas.microsoft.com/office/drawing/2014/main" id="{1B8D0D9C-D0B7-0442-B75A-B9161F45CD3D}"/>
                </a:ext>
              </a:extLst>
            </p:cNvPr>
            <p:cNvCxnSpPr>
              <a:cxnSpLocks/>
            </p:cNvCxnSpPr>
            <p:nvPr userDrawn="1"/>
          </p:nvCxnSpPr>
          <p:spPr>
            <a:xfrm flipV="1">
              <a:off x="11359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Connecteur droit 115">
              <a:extLst>
                <a:ext uri="{FF2B5EF4-FFF2-40B4-BE49-F238E27FC236}">
                  <a16:creationId xmlns:a16="http://schemas.microsoft.com/office/drawing/2014/main" id="{9192B7BC-3E51-684B-B86C-34FD4056105A}"/>
                </a:ext>
              </a:extLst>
            </p:cNvPr>
            <p:cNvCxnSpPr>
              <a:cxnSpLocks/>
            </p:cNvCxnSpPr>
            <p:nvPr userDrawn="1"/>
          </p:nvCxnSpPr>
          <p:spPr>
            <a:xfrm flipV="1">
              <a:off x="13219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5CD8776B-139A-6B40-BDCA-1F44E16E0A79}"/>
                </a:ext>
              </a:extLst>
            </p:cNvPr>
            <p:cNvCxnSpPr>
              <a:cxnSpLocks/>
            </p:cNvCxnSpPr>
            <p:nvPr userDrawn="1"/>
          </p:nvCxnSpPr>
          <p:spPr>
            <a:xfrm flipV="1">
              <a:off x="9500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Connecteur droit 117">
              <a:extLst>
                <a:ext uri="{FF2B5EF4-FFF2-40B4-BE49-F238E27FC236}">
                  <a16:creationId xmlns:a16="http://schemas.microsoft.com/office/drawing/2014/main" id="{01EC30CB-F668-3F4F-917F-B02ADA720415}"/>
                </a:ext>
              </a:extLst>
            </p:cNvPr>
            <p:cNvCxnSpPr>
              <a:cxnSpLocks/>
            </p:cNvCxnSpPr>
            <p:nvPr userDrawn="1"/>
          </p:nvCxnSpPr>
          <p:spPr>
            <a:xfrm flipV="1">
              <a:off x="8570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45BD6E60-0A9C-7142-855D-3B619ACBA9AC}"/>
                </a:ext>
              </a:extLst>
            </p:cNvPr>
            <p:cNvCxnSpPr>
              <a:cxnSpLocks/>
            </p:cNvCxnSpPr>
            <p:nvPr userDrawn="1"/>
          </p:nvCxnSpPr>
          <p:spPr>
            <a:xfrm flipV="1">
              <a:off x="7640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Connecteur droit 119">
              <a:extLst>
                <a:ext uri="{FF2B5EF4-FFF2-40B4-BE49-F238E27FC236}">
                  <a16:creationId xmlns:a16="http://schemas.microsoft.com/office/drawing/2014/main" id="{4611643A-ED5A-AA49-8E89-BA4D064AE12A}"/>
                </a:ext>
              </a:extLst>
            </p:cNvPr>
            <p:cNvCxnSpPr>
              <a:cxnSpLocks/>
            </p:cNvCxnSpPr>
            <p:nvPr userDrawn="1"/>
          </p:nvCxnSpPr>
          <p:spPr>
            <a:xfrm flipV="1">
              <a:off x="5780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Connecteur droit 120">
              <a:extLst>
                <a:ext uri="{FF2B5EF4-FFF2-40B4-BE49-F238E27FC236}">
                  <a16:creationId xmlns:a16="http://schemas.microsoft.com/office/drawing/2014/main" id="{B7881F2D-F414-2249-9E28-1BAD2D007258}"/>
                </a:ext>
              </a:extLst>
            </p:cNvPr>
            <p:cNvCxnSpPr>
              <a:cxnSpLocks/>
            </p:cNvCxnSpPr>
            <p:nvPr userDrawn="1"/>
          </p:nvCxnSpPr>
          <p:spPr>
            <a:xfrm flipV="1">
              <a:off x="4850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91B4E94F-EAA9-394E-9776-C8190FAAEF45}"/>
                </a:ext>
              </a:extLst>
            </p:cNvPr>
            <p:cNvCxnSpPr>
              <a:cxnSpLocks/>
            </p:cNvCxnSpPr>
            <p:nvPr userDrawn="1"/>
          </p:nvCxnSpPr>
          <p:spPr>
            <a:xfrm flipV="1">
              <a:off x="6710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a16="http://schemas.microsoft.com/office/drawing/2014/main" id="{58133CDD-0072-3A4E-A328-D2366A7A1E07}"/>
                </a:ext>
              </a:extLst>
            </p:cNvPr>
            <p:cNvCxnSpPr>
              <a:cxnSpLocks/>
            </p:cNvCxnSpPr>
            <p:nvPr userDrawn="1"/>
          </p:nvCxnSpPr>
          <p:spPr>
            <a:xfrm flipV="1">
              <a:off x="3920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Connecteur droit 123">
              <a:extLst>
                <a:ext uri="{FF2B5EF4-FFF2-40B4-BE49-F238E27FC236}">
                  <a16:creationId xmlns:a16="http://schemas.microsoft.com/office/drawing/2014/main" id="{6625F957-9528-3746-B224-E55BE5676098}"/>
                </a:ext>
              </a:extLst>
            </p:cNvPr>
            <p:cNvCxnSpPr>
              <a:cxnSpLocks/>
            </p:cNvCxnSpPr>
            <p:nvPr userDrawn="1"/>
          </p:nvCxnSpPr>
          <p:spPr>
            <a:xfrm flipV="1">
              <a:off x="2990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863E7E87-2143-2047-84DB-9B3CE22A8111}"/>
                </a:ext>
              </a:extLst>
            </p:cNvPr>
            <p:cNvCxnSpPr>
              <a:cxnSpLocks/>
            </p:cNvCxnSpPr>
            <p:nvPr userDrawn="1"/>
          </p:nvCxnSpPr>
          <p:spPr>
            <a:xfrm flipV="1">
              <a:off x="2060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BC76B0A3-F890-BF4C-9718-78425C7F9E7C}"/>
                </a:ext>
              </a:extLst>
            </p:cNvPr>
            <p:cNvCxnSpPr>
              <a:cxnSpLocks/>
            </p:cNvCxnSpPr>
            <p:nvPr userDrawn="1"/>
          </p:nvCxnSpPr>
          <p:spPr>
            <a:xfrm flipV="1">
              <a:off x="1130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C499EDC6-7D9A-E940-AD12-9C998BCF3D55}"/>
                </a:ext>
              </a:extLst>
            </p:cNvPr>
            <p:cNvCxnSpPr>
              <a:cxnSpLocks/>
            </p:cNvCxnSpPr>
            <p:nvPr userDrawn="1"/>
          </p:nvCxnSpPr>
          <p:spPr>
            <a:xfrm flipV="1">
              <a:off x="201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737FFF2C-E691-884A-9EAC-971659DB8544}"/>
                </a:ext>
              </a:extLst>
            </p:cNvPr>
            <p:cNvCxnSpPr>
              <a:cxnSpLocks/>
            </p:cNvCxnSpPr>
            <p:nvPr userDrawn="1"/>
          </p:nvCxnSpPr>
          <p:spPr>
            <a:xfrm flipV="1">
              <a:off x="-728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045E12F2-8789-F246-95E3-0DD421A01838}"/>
              </a:ext>
            </a:extLst>
          </p:cNvPr>
          <p:cNvSpPr>
            <a:spLocks noGrp="1"/>
          </p:cNvSpPr>
          <p:nvPr>
            <p:ph type="title" hasCustomPrompt="1"/>
          </p:nvPr>
        </p:nvSpPr>
        <p:spPr/>
        <p:txBody>
          <a:bodyPr/>
          <a:lstStyle>
            <a:lvl1pPr>
              <a:defRPr b="1"/>
            </a:lvl1pPr>
          </a:lstStyle>
          <a:p>
            <a:r>
              <a:rPr lang="fr-FR" dirty="0"/>
              <a:t>MODIFIEZ LE STYLE DU TITRE</a:t>
            </a:r>
          </a:p>
        </p:txBody>
      </p:sp>
      <p:sp>
        <p:nvSpPr>
          <p:cNvPr id="129" name="Espace réservé de la date 3">
            <a:extLst>
              <a:ext uri="{FF2B5EF4-FFF2-40B4-BE49-F238E27FC236}">
                <a16:creationId xmlns:a16="http://schemas.microsoft.com/office/drawing/2014/main" id="{92AB84F3-AC18-4342-BB99-BBEA5533BE51}"/>
              </a:ext>
            </a:extLst>
          </p:cNvPr>
          <p:cNvSpPr>
            <a:spLocks noGrp="1"/>
          </p:cNvSpPr>
          <p:nvPr>
            <p:ph type="dt" sz="half" idx="10"/>
          </p:nvPr>
        </p:nvSpPr>
        <p:spPr>
          <a:xfrm>
            <a:off x="10505241" y="6362700"/>
            <a:ext cx="1005712" cy="365125"/>
          </a:xfrm>
        </p:spPr>
        <p:txBody>
          <a:bodyPr/>
          <a:lstStyle>
            <a:lvl1pPr algn="r">
              <a:defRPr/>
            </a:lvl1pPr>
          </a:lstStyle>
          <a:p>
            <a:r>
              <a:rPr lang="fr-FR" dirty="0"/>
              <a:t>13/06/2019</a:t>
            </a:r>
          </a:p>
        </p:txBody>
      </p:sp>
      <p:sp>
        <p:nvSpPr>
          <p:cNvPr id="130" name="Espace réservé du pied de page 4">
            <a:extLst>
              <a:ext uri="{FF2B5EF4-FFF2-40B4-BE49-F238E27FC236}">
                <a16:creationId xmlns:a16="http://schemas.microsoft.com/office/drawing/2014/main" id="{B7902931-E056-9D42-80AD-FA97E071BB31}"/>
              </a:ext>
            </a:extLst>
          </p:cNvPr>
          <p:cNvSpPr>
            <a:spLocks noGrp="1"/>
          </p:cNvSpPr>
          <p:nvPr>
            <p:ph type="ftr" sz="quarter" idx="11"/>
          </p:nvPr>
        </p:nvSpPr>
        <p:spPr>
          <a:xfrm>
            <a:off x="6510118" y="6356350"/>
            <a:ext cx="4114800" cy="365125"/>
          </a:xfrm>
        </p:spPr>
        <p:txBody>
          <a:bodyPr/>
          <a:lstStyle>
            <a:lvl1pPr algn="r">
              <a:defRPr/>
            </a:lvl1pPr>
          </a:lstStyle>
          <a:p>
            <a:r>
              <a:rPr lang="fr-FR" dirty="0"/>
              <a:t>Titre présentation</a:t>
            </a:r>
          </a:p>
        </p:txBody>
      </p:sp>
      <p:sp>
        <p:nvSpPr>
          <p:cNvPr id="131" name="Parallélogramme 130">
            <a:extLst>
              <a:ext uri="{FF2B5EF4-FFF2-40B4-BE49-F238E27FC236}">
                <a16:creationId xmlns:a16="http://schemas.microsoft.com/office/drawing/2014/main" id="{24A074E6-DDBA-D540-8A4C-ABC816BA0044}"/>
              </a:ext>
            </a:extLst>
          </p:cNvPr>
          <p:cNvSpPr/>
          <p:nvPr userDrawn="1"/>
        </p:nvSpPr>
        <p:spPr>
          <a:xfrm>
            <a:off x="11439018" y="6348525"/>
            <a:ext cx="1036856" cy="385650"/>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Espace réservé du numéro de diapositive 5">
            <a:extLst>
              <a:ext uri="{FF2B5EF4-FFF2-40B4-BE49-F238E27FC236}">
                <a16:creationId xmlns:a16="http://schemas.microsoft.com/office/drawing/2014/main" id="{CC5493F3-6882-2C4E-8494-1616A397F70B}"/>
              </a:ext>
            </a:extLst>
          </p:cNvPr>
          <p:cNvSpPr>
            <a:spLocks noGrp="1"/>
          </p:cNvSpPr>
          <p:nvPr>
            <p:ph type="sldNum" sz="quarter" idx="12"/>
          </p:nvPr>
        </p:nvSpPr>
        <p:spPr>
          <a:xfrm>
            <a:off x="11452983" y="6356350"/>
            <a:ext cx="610003" cy="365125"/>
          </a:xfrm>
        </p:spPr>
        <p:txBody>
          <a:bodyPr/>
          <a:lstStyle/>
          <a:p>
            <a:fld id="{5BF2EFB9-CD9B-4144-B3E7-424EA880A1D8}" type="slidenum">
              <a:rPr lang="fr-FR" smtClean="0"/>
              <a:t>‹N°›</a:t>
            </a:fld>
            <a:endParaRPr lang="fr-FR"/>
          </a:p>
        </p:txBody>
      </p:sp>
      <p:pic>
        <p:nvPicPr>
          <p:cNvPr id="133" name="Image 132">
            <a:extLst>
              <a:ext uri="{FF2B5EF4-FFF2-40B4-BE49-F238E27FC236}">
                <a16:creationId xmlns:a16="http://schemas.microsoft.com/office/drawing/2014/main" id="{403B456C-22E6-7D4F-B238-574AFF2005EB}"/>
              </a:ext>
            </a:extLst>
          </p:cNvPr>
          <p:cNvPicPr>
            <a:picLocks noChangeAspect="1"/>
          </p:cNvPicPr>
          <p:nvPr userDrawn="1"/>
        </p:nvPicPr>
        <p:blipFill rotWithShape="1">
          <a:blip r:embed="rId2"/>
          <a:srcRect b="6038"/>
          <a:stretch/>
        </p:blipFill>
        <p:spPr>
          <a:xfrm>
            <a:off x="10949059" y="517932"/>
            <a:ext cx="1036856" cy="706153"/>
          </a:xfrm>
          <a:prstGeom prst="rect">
            <a:avLst/>
          </a:prstGeom>
        </p:spPr>
      </p:pic>
      <p:sp>
        <p:nvSpPr>
          <p:cNvPr id="134" name="Espace réservé du texte 2">
            <a:extLst>
              <a:ext uri="{FF2B5EF4-FFF2-40B4-BE49-F238E27FC236}">
                <a16:creationId xmlns:a16="http://schemas.microsoft.com/office/drawing/2014/main" id="{253E7F61-541F-F048-AF2E-F0AB33CA7B6D}"/>
              </a:ext>
            </a:extLst>
          </p:cNvPr>
          <p:cNvSpPr>
            <a:spLocks noGrp="1"/>
          </p:cNvSpPr>
          <p:nvPr>
            <p:ph type="body" idx="1"/>
          </p:nvPr>
        </p:nvSpPr>
        <p:spPr>
          <a:xfrm>
            <a:off x="831850" y="1272164"/>
            <a:ext cx="10515600" cy="642824"/>
          </a:xfrm>
        </p:spPr>
        <p:txBody>
          <a:bodyPr>
            <a:normAutofit/>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dirty="0"/>
              <a:t>Modifier les styles du texte du masque</a:t>
            </a:r>
          </a:p>
        </p:txBody>
      </p:sp>
      <p:sp>
        <p:nvSpPr>
          <p:cNvPr id="136" name="Espace réservé du texte 2">
            <a:extLst>
              <a:ext uri="{FF2B5EF4-FFF2-40B4-BE49-F238E27FC236}">
                <a16:creationId xmlns:a16="http://schemas.microsoft.com/office/drawing/2014/main" id="{40108EC3-D128-0741-ABDC-F99ABED9BCBA}"/>
              </a:ext>
            </a:extLst>
          </p:cNvPr>
          <p:cNvSpPr>
            <a:spLocks noGrp="1"/>
          </p:cNvSpPr>
          <p:nvPr>
            <p:ph type="body" idx="13" hasCustomPrompt="1"/>
          </p:nvPr>
        </p:nvSpPr>
        <p:spPr>
          <a:xfrm>
            <a:off x="831850" y="3517252"/>
            <a:ext cx="10515600" cy="1775184"/>
          </a:xfrm>
        </p:spPr>
        <p:txBody>
          <a:bodyPr>
            <a:normAutofit/>
          </a:bodyPr>
          <a:lstStyle>
            <a:lvl1pPr marL="0" indent="0">
              <a:buSzPct val="90000"/>
              <a:buFontTx/>
              <a:buNone/>
              <a:defRPr sz="2000" b="1">
                <a:solidFill>
                  <a:schemeClr val="tx1"/>
                </a:solidFill>
              </a:defRPr>
            </a:lvl1pPr>
            <a:lvl2pPr marL="742950" indent="-285750">
              <a:buClr>
                <a:schemeClr val="tx1"/>
              </a:buClr>
              <a:buSzPct val="90000"/>
              <a:buFont typeface="Arial" panose="020B0604020202020204" pitchFamily="34" charset="0"/>
              <a:buChar char="•"/>
              <a:defRPr sz="2000">
                <a:solidFill>
                  <a:schemeClr val="tx1">
                    <a:tint val="75000"/>
                  </a:schemeClr>
                </a:solidFill>
              </a:defRPr>
            </a:lvl2pPr>
            <a:lvl3pPr marL="914400" indent="0">
              <a:buClr>
                <a:schemeClr val="tx1"/>
              </a:buClr>
              <a:buSzPct val="80000"/>
              <a:buFontTx/>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indent="0">
              <a:buSzPct val="90000"/>
              <a:buFontTx/>
              <a:buNone/>
            </a:pPr>
            <a:r>
              <a:rPr lang="fr-FR" b="1" dirty="0"/>
              <a:t>DEUXIÈME NIVEAU</a:t>
            </a:r>
          </a:p>
          <a:p>
            <a:pPr marL="457200" lvl="1" indent="0">
              <a:buSzPct val="90000"/>
              <a:buFontTx/>
              <a:buNone/>
            </a:pPr>
            <a:r>
              <a:rPr lang="fr-FR" b="1" dirty="0">
                <a:solidFill>
                  <a:schemeClr val="accent1"/>
                </a:solidFill>
              </a:rPr>
              <a:t>TROISIÈME NIVEAU</a:t>
            </a:r>
          </a:p>
          <a:p>
            <a:pPr marL="742950" lvl="1" indent="-285750">
              <a:buClr>
                <a:schemeClr val="tx1"/>
              </a:buClr>
              <a:buSzPct val="90000"/>
              <a:buFont typeface="Arial" panose="020B0604020202020204" pitchFamily="34" charset="0"/>
              <a:buChar char="•"/>
            </a:pPr>
            <a:r>
              <a:rPr lang="fr-FR" dirty="0"/>
              <a:t>Quatrième niveau</a:t>
            </a:r>
          </a:p>
          <a:p>
            <a:pPr marL="914400" lvl="2" indent="0">
              <a:buClr>
                <a:schemeClr val="tx1"/>
              </a:buClr>
              <a:buSzPct val="80000"/>
              <a:buFontTx/>
              <a:buNone/>
            </a:pPr>
            <a:r>
              <a:rPr lang="fr-FR" dirty="0">
                <a:solidFill>
                  <a:schemeClr val="bg1"/>
                </a:solidFill>
                <a:highlight>
                  <a:srgbClr val="FAD241"/>
                </a:highlight>
              </a:rPr>
              <a:t>Cinquième niveau</a:t>
            </a:r>
          </a:p>
        </p:txBody>
      </p:sp>
    </p:spTree>
    <p:extLst>
      <p:ext uri="{BB962C8B-B14F-4D97-AF65-F5344CB8AC3E}">
        <p14:creationId xmlns:p14="http://schemas.microsoft.com/office/powerpoint/2010/main" val="521767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E12F2-8789-F246-95E3-0DD421A01838}"/>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0D1F33A7-7488-C04E-9E36-E327357DDA32}"/>
              </a:ext>
            </a:extLst>
          </p:cNvPr>
          <p:cNvSpPr>
            <a:spLocks noGrp="1"/>
          </p:cNvSpPr>
          <p:nvPr>
            <p:ph idx="1"/>
          </p:nvPr>
        </p:nvSpPr>
        <p:spPr/>
        <p:txBody>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9D1BF28-B6DE-7944-9CC6-CEBBB9106B1B}"/>
              </a:ext>
            </a:extLst>
          </p:cNvPr>
          <p:cNvSpPr>
            <a:spLocks noGrp="1"/>
          </p:cNvSpPr>
          <p:nvPr>
            <p:ph type="dt" sz="half" idx="10"/>
          </p:nvPr>
        </p:nvSpPr>
        <p:spPr/>
        <p:txBody>
          <a:bodyPr/>
          <a:lstStyle/>
          <a:p>
            <a:fld id="{DEE79426-F266-7249-8905-B349D0549411}" type="datetime1">
              <a:rPr lang="fr-BE" smtClean="0"/>
              <a:t>19-10-23</a:t>
            </a:fld>
            <a:endParaRPr lang="fr-FR" dirty="0"/>
          </a:p>
        </p:txBody>
      </p:sp>
      <p:sp>
        <p:nvSpPr>
          <p:cNvPr id="5" name="Espace réservé du pied de page 4">
            <a:extLst>
              <a:ext uri="{FF2B5EF4-FFF2-40B4-BE49-F238E27FC236}">
                <a16:creationId xmlns:a16="http://schemas.microsoft.com/office/drawing/2014/main" id="{9D804428-F427-6D41-963C-86BFA70F75B6}"/>
              </a:ext>
            </a:extLst>
          </p:cNvPr>
          <p:cNvSpPr>
            <a:spLocks noGrp="1"/>
          </p:cNvSpPr>
          <p:nvPr>
            <p:ph type="ftr" sz="quarter" idx="11"/>
          </p:nvPr>
        </p:nvSpPr>
        <p:spPr/>
        <p:txBody>
          <a:bodyPr/>
          <a:lstStyle/>
          <a:p>
            <a:r>
              <a:rPr lang="fr-FR"/>
              <a:t>Titre présentation</a:t>
            </a:r>
          </a:p>
        </p:txBody>
      </p:sp>
      <p:sp>
        <p:nvSpPr>
          <p:cNvPr id="6" name="Espace réservé du numéro de diapositive 5">
            <a:extLst>
              <a:ext uri="{FF2B5EF4-FFF2-40B4-BE49-F238E27FC236}">
                <a16:creationId xmlns:a16="http://schemas.microsoft.com/office/drawing/2014/main" id="{54205362-A7C2-5E46-9260-6E669CF0F80B}"/>
              </a:ext>
            </a:extLst>
          </p:cNvPr>
          <p:cNvSpPr>
            <a:spLocks noGrp="1"/>
          </p:cNvSpPr>
          <p:nvPr>
            <p:ph type="sldNum" sz="quarter" idx="12"/>
          </p:nvPr>
        </p:nvSpPr>
        <p:spPr/>
        <p:txBody>
          <a:bodyPr/>
          <a:lstStyle/>
          <a:p>
            <a:fld id="{5BF2EFB9-CD9B-4144-B3E7-424EA880A1D8}" type="slidenum">
              <a:rPr lang="fr-FR" smtClean="0"/>
              <a:t>‹N°›</a:t>
            </a:fld>
            <a:endParaRPr lang="fr-FR"/>
          </a:p>
        </p:txBody>
      </p:sp>
    </p:spTree>
    <p:extLst>
      <p:ext uri="{BB962C8B-B14F-4D97-AF65-F5344CB8AC3E}">
        <p14:creationId xmlns:p14="http://schemas.microsoft.com/office/powerpoint/2010/main" val="2222115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753BCD-0C9C-2841-B37C-B54DB3DEEA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460E968-FC40-8145-B4C2-4D9CABD44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88F997D-9B5D-6947-B597-4C48E19FAA99}"/>
              </a:ext>
            </a:extLst>
          </p:cNvPr>
          <p:cNvSpPr>
            <a:spLocks noGrp="1"/>
          </p:cNvSpPr>
          <p:nvPr>
            <p:ph type="dt" sz="half" idx="10"/>
          </p:nvPr>
        </p:nvSpPr>
        <p:spPr/>
        <p:txBody>
          <a:bodyPr/>
          <a:lstStyle/>
          <a:p>
            <a:fld id="{FFCD5441-C785-B940-A456-2FFBC14B2AF0}" type="datetime1">
              <a:rPr lang="fr-BE" smtClean="0"/>
              <a:t>19-10-23</a:t>
            </a:fld>
            <a:endParaRPr lang="fr-FR"/>
          </a:p>
        </p:txBody>
      </p:sp>
      <p:sp>
        <p:nvSpPr>
          <p:cNvPr id="5" name="Espace réservé du pied de page 4">
            <a:extLst>
              <a:ext uri="{FF2B5EF4-FFF2-40B4-BE49-F238E27FC236}">
                <a16:creationId xmlns:a16="http://schemas.microsoft.com/office/drawing/2014/main" id="{143F4F99-E33E-B34D-8428-95951A89C08A}"/>
              </a:ext>
            </a:extLst>
          </p:cNvPr>
          <p:cNvSpPr>
            <a:spLocks noGrp="1"/>
          </p:cNvSpPr>
          <p:nvPr>
            <p:ph type="ftr" sz="quarter" idx="11"/>
          </p:nvPr>
        </p:nvSpPr>
        <p:spPr/>
        <p:txBody>
          <a:bodyPr/>
          <a:lstStyle/>
          <a:p>
            <a:r>
              <a:rPr lang="fr-FR"/>
              <a:t>Titre présentation</a:t>
            </a:r>
          </a:p>
        </p:txBody>
      </p:sp>
      <p:sp>
        <p:nvSpPr>
          <p:cNvPr id="6" name="Espace réservé du numéro de diapositive 5">
            <a:extLst>
              <a:ext uri="{FF2B5EF4-FFF2-40B4-BE49-F238E27FC236}">
                <a16:creationId xmlns:a16="http://schemas.microsoft.com/office/drawing/2014/main" id="{5F5091D1-E327-9643-83AE-2F821DDCB3BD}"/>
              </a:ext>
            </a:extLst>
          </p:cNvPr>
          <p:cNvSpPr>
            <a:spLocks noGrp="1"/>
          </p:cNvSpPr>
          <p:nvPr>
            <p:ph type="sldNum" sz="quarter" idx="12"/>
          </p:nvPr>
        </p:nvSpPr>
        <p:spPr/>
        <p:txBody>
          <a:bodyPr/>
          <a:lstStyle/>
          <a:p>
            <a:fld id="{5BF2EFB9-CD9B-4144-B3E7-424EA880A1D8}" type="slidenum">
              <a:rPr lang="fr-FR" smtClean="0"/>
              <a:t>‹N°›</a:t>
            </a:fld>
            <a:endParaRPr lang="fr-FR"/>
          </a:p>
        </p:txBody>
      </p:sp>
    </p:spTree>
    <p:extLst>
      <p:ext uri="{BB962C8B-B14F-4D97-AF65-F5344CB8AC3E}">
        <p14:creationId xmlns:p14="http://schemas.microsoft.com/office/powerpoint/2010/main" val="2946325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132" name="Sous-titre 2">
            <a:extLst>
              <a:ext uri="{FF2B5EF4-FFF2-40B4-BE49-F238E27FC236}">
                <a16:creationId xmlns:a16="http://schemas.microsoft.com/office/drawing/2014/main" id="{6D5F2BAE-FE0D-499A-9E0E-04E0B6513AF5}"/>
              </a:ext>
            </a:extLst>
          </p:cNvPr>
          <p:cNvSpPr txBox="1">
            <a:spLocks/>
          </p:cNvSpPr>
          <p:nvPr userDrawn="1"/>
        </p:nvSpPr>
        <p:spPr>
          <a:xfrm flipH="1">
            <a:off x="505642" y="4988803"/>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86" name="Sous-titre 2">
            <a:extLst>
              <a:ext uri="{FF2B5EF4-FFF2-40B4-BE49-F238E27FC236}">
                <a16:creationId xmlns:a16="http://schemas.microsoft.com/office/drawing/2014/main" id="{A9B937D9-8F09-0F45-B898-FB04F53C3E7B}"/>
              </a:ext>
            </a:extLst>
          </p:cNvPr>
          <p:cNvSpPr txBox="1">
            <a:spLocks/>
          </p:cNvSpPr>
          <p:nvPr userDrawn="1"/>
        </p:nvSpPr>
        <p:spPr>
          <a:xfrm flipH="1">
            <a:off x="485054" y="4129577"/>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79" name="Sous-titre 2">
            <a:extLst>
              <a:ext uri="{FF2B5EF4-FFF2-40B4-BE49-F238E27FC236}">
                <a16:creationId xmlns:a16="http://schemas.microsoft.com/office/drawing/2014/main" id="{D00B1F74-F1D4-D04B-B901-06D4F0B0CC9D}"/>
              </a:ext>
            </a:extLst>
          </p:cNvPr>
          <p:cNvSpPr txBox="1">
            <a:spLocks/>
          </p:cNvSpPr>
          <p:nvPr userDrawn="1"/>
        </p:nvSpPr>
        <p:spPr>
          <a:xfrm flipH="1">
            <a:off x="378258" y="1594029"/>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grpSp>
        <p:nvGrpSpPr>
          <p:cNvPr id="8" name="Groupe 7">
            <a:extLst>
              <a:ext uri="{FF2B5EF4-FFF2-40B4-BE49-F238E27FC236}">
                <a16:creationId xmlns:a16="http://schemas.microsoft.com/office/drawing/2014/main" id="{A76F5607-1A1B-7140-B2D4-06C2559DBB9B}"/>
              </a:ext>
            </a:extLst>
          </p:cNvPr>
          <p:cNvGrpSpPr/>
          <p:nvPr userDrawn="1"/>
        </p:nvGrpSpPr>
        <p:grpSpPr>
          <a:xfrm>
            <a:off x="-72885" y="1027906"/>
            <a:ext cx="5599975" cy="468558"/>
            <a:chOff x="-72885" y="4724242"/>
            <a:chExt cx="5599975" cy="468558"/>
          </a:xfrm>
        </p:grpSpPr>
        <p:cxnSp>
          <p:nvCxnSpPr>
            <p:cNvPr id="9" name="Connecteur droit 8">
              <a:extLst>
                <a:ext uri="{FF2B5EF4-FFF2-40B4-BE49-F238E27FC236}">
                  <a16:creationId xmlns:a16="http://schemas.microsoft.com/office/drawing/2014/main" id="{A79EA741-560B-AB49-8320-A71365B42DE8}"/>
                </a:ext>
              </a:extLst>
            </p:cNvPr>
            <p:cNvCxnSpPr>
              <a:cxnSpLocks/>
            </p:cNvCxnSpPr>
            <p:nvPr userDrawn="1"/>
          </p:nvCxnSpPr>
          <p:spPr>
            <a:xfrm flipV="1">
              <a:off x="28098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F4C1066E-3A3D-6B43-B1B8-F86D33BCC8AE}"/>
                </a:ext>
              </a:extLst>
            </p:cNvPr>
            <p:cNvCxnSpPr>
              <a:cxnSpLocks/>
            </p:cNvCxnSpPr>
            <p:nvPr userDrawn="1"/>
          </p:nvCxnSpPr>
          <p:spPr>
            <a:xfrm flipV="1">
              <a:off x="29027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A9600BAC-5464-D842-8A2E-6A0087EFE4BF}"/>
                </a:ext>
              </a:extLst>
            </p:cNvPr>
            <p:cNvCxnSpPr>
              <a:cxnSpLocks/>
            </p:cNvCxnSpPr>
            <p:nvPr userDrawn="1"/>
          </p:nvCxnSpPr>
          <p:spPr>
            <a:xfrm flipV="1">
              <a:off x="29957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F58877A4-3292-344C-BE93-A230B6F090C8}"/>
                </a:ext>
              </a:extLst>
            </p:cNvPr>
            <p:cNvCxnSpPr>
              <a:cxnSpLocks/>
            </p:cNvCxnSpPr>
            <p:nvPr userDrawn="1"/>
          </p:nvCxnSpPr>
          <p:spPr>
            <a:xfrm flipV="1">
              <a:off x="30887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54C5F961-BF2F-E54A-92EC-F1A791DE4C16}"/>
                </a:ext>
              </a:extLst>
            </p:cNvPr>
            <p:cNvCxnSpPr>
              <a:cxnSpLocks/>
            </p:cNvCxnSpPr>
            <p:nvPr userDrawn="1"/>
          </p:nvCxnSpPr>
          <p:spPr>
            <a:xfrm flipV="1">
              <a:off x="31817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7834E70-8C36-734D-AA93-3954A66AC7C8}"/>
                </a:ext>
              </a:extLst>
            </p:cNvPr>
            <p:cNvCxnSpPr>
              <a:cxnSpLocks/>
            </p:cNvCxnSpPr>
            <p:nvPr userDrawn="1"/>
          </p:nvCxnSpPr>
          <p:spPr>
            <a:xfrm flipV="1">
              <a:off x="32747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99E22B0F-7CFE-8949-91A0-8A8491409954}"/>
                </a:ext>
              </a:extLst>
            </p:cNvPr>
            <p:cNvCxnSpPr>
              <a:cxnSpLocks/>
            </p:cNvCxnSpPr>
            <p:nvPr userDrawn="1"/>
          </p:nvCxnSpPr>
          <p:spPr>
            <a:xfrm flipV="1">
              <a:off x="33677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19AE7E44-E872-2D41-AEF5-349C74D52852}"/>
                </a:ext>
              </a:extLst>
            </p:cNvPr>
            <p:cNvCxnSpPr>
              <a:cxnSpLocks/>
            </p:cNvCxnSpPr>
            <p:nvPr userDrawn="1"/>
          </p:nvCxnSpPr>
          <p:spPr>
            <a:xfrm flipV="1">
              <a:off x="34607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93C04CC7-4ECC-7E4E-9CB1-F51267151BD5}"/>
                </a:ext>
              </a:extLst>
            </p:cNvPr>
            <p:cNvCxnSpPr>
              <a:cxnSpLocks/>
            </p:cNvCxnSpPr>
            <p:nvPr userDrawn="1"/>
          </p:nvCxnSpPr>
          <p:spPr>
            <a:xfrm flipV="1">
              <a:off x="35537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C44CA365-0B8B-3045-A951-A46773935276}"/>
                </a:ext>
              </a:extLst>
            </p:cNvPr>
            <p:cNvCxnSpPr>
              <a:cxnSpLocks/>
            </p:cNvCxnSpPr>
            <p:nvPr userDrawn="1"/>
          </p:nvCxnSpPr>
          <p:spPr>
            <a:xfrm flipV="1">
              <a:off x="36467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DCF0F17-4F69-0D43-AA29-E03D94330213}"/>
                </a:ext>
              </a:extLst>
            </p:cNvPr>
            <p:cNvCxnSpPr>
              <a:cxnSpLocks/>
            </p:cNvCxnSpPr>
            <p:nvPr userDrawn="1"/>
          </p:nvCxnSpPr>
          <p:spPr>
            <a:xfrm flipV="1">
              <a:off x="37397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4C0AE7B9-1A52-0C4E-AA72-AC3662AE720F}"/>
                </a:ext>
              </a:extLst>
            </p:cNvPr>
            <p:cNvCxnSpPr>
              <a:cxnSpLocks/>
            </p:cNvCxnSpPr>
            <p:nvPr userDrawn="1"/>
          </p:nvCxnSpPr>
          <p:spPr>
            <a:xfrm flipV="1">
              <a:off x="38326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49801986-1EE6-0543-98BA-6191ADC80BFA}"/>
                </a:ext>
              </a:extLst>
            </p:cNvPr>
            <p:cNvCxnSpPr>
              <a:cxnSpLocks/>
            </p:cNvCxnSpPr>
            <p:nvPr userDrawn="1"/>
          </p:nvCxnSpPr>
          <p:spPr>
            <a:xfrm flipV="1">
              <a:off x="39256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9FEF25B1-F566-8749-9492-C6DE02F5C974}"/>
                </a:ext>
              </a:extLst>
            </p:cNvPr>
            <p:cNvCxnSpPr>
              <a:cxnSpLocks/>
            </p:cNvCxnSpPr>
            <p:nvPr userDrawn="1"/>
          </p:nvCxnSpPr>
          <p:spPr>
            <a:xfrm flipV="1">
              <a:off x="40186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E45E093-D78F-584E-B30B-CF41DCA18271}"/>
                </a:ext>
              </a:extLst>
            </p:cNvPr>
            <p:cNvCxnSpPr>
              <a:cxnSpLocks/>
            </p:cNvCxnSpPr>
            <p:nvPr userDrawn="1"/>
          </p:nvCxnSpPr>
          <p:spPr>
            <a:xfrm flipV="1">
              <a:off x="41116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98EAFD4F-95BC-C047-A144-06A85B0736F2}"/>
                </a:ext>
              </a:extLst>
            </p:cNvPr>
            <p:cNvCxnSpPr>
              <a:cxnSpLocks/>
            </p:cNvCxnSpPr>
            <p:nvPr userDrawn="1"/>
          </p:nvCxnSpPr>
          <p:spPr>
            <a:xfrm flipV="1">
              <a:off x="42046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213F4339-0585-B446-B0A8-DEC5DEB2D13D}"/>
                </a:ext>
              </a:extLst>
            </p:cNvPr>
            <p:cNvCxnSpPr>
              <a:cxnSpLocks/>
            </p:cNvCxnSpPr>
            <p:nvPr userDrawn="1"/>
          </p:nvCxnSpPr>
          <p:spPr>
            <a:xfrm flipV="1">
              <a:off x="42976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8B520304-03B1-3847-BA73-FE273306687B}"/>
                </a:ext>
              </a:extLst>
            </p:cNvPr>
            <p:cNvCxnSpPr>
              <a:cxnSpLocks/>
            </p:cNvCxnSpPr>
            <p:nvPr userDrawn="1"/>
          </p:nvCxnSpPr>
          <p:spPr>
            <a:xfrm flipV="1">
              <a:off x="43906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00AE2043-26EB-E147-9901-70B07CB9B979}"/>
                </a:ext>
              </a:extLst>
            </p:cNvPr>
            <p:cNvCxnSpPr>
              <a:cxnSpLocks/>
            </p:cNvCxnSpPr>
            <p:nvPr userDrawn="1"/>
          </p:nvCxnSpPr>
          <p:spPr>
            <a:xfrm flipV="1">
              <a:off x="44836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A0318FDD-73C1-4544-85C6-F22D93E990AF}"/>
                </a:ext>
              </a:extLst>
            </p:cNvPr>
            <p:cNvCxnSpPr>
              <a:cxnSpLocks/>
            </p:cNvCxnSpPr>
            <p:nvPr userDrawn="1"/>
          </p:nvCxnSpPr>
          <p:spPr>
            <a:xfrm flipV="1">
              <a:off x="45766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793E74C-3630-D446-9C11-51FC8F3C08F4}"/>
                </a:ext>
              </a:extLst>
            </p:cNvPr>
            <p:cNvCxnSpPr>
              <a:cxnSpLocks/>
            </p:cNvCxnSpPr>
            <p:nvPr userDrawn="1"/>
          </p:nvCxnSpPr>
          <p:spPr>
            <a:xfrm flipV="1">
              <a:off x="46696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BDB6B9AF-A131-CC4C-B25E-32AD8F77B2F3}"/>
                </a:ext>
              </a:extLst>
            </p:cNvPr>
            <p:cNvCxnSpPr>
              <a:cxnSpLocks/>
            </p:cNvCxnSpPr>
            <p:nvPr userDrawn="1"/>
          </p:nvCxnSpPr>
          <p:spPr>
            <a:xfrm flipV="1">
              <a:off x="47625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5D110B3-0A59-4042-8D77-A3B33F6B8E54}"/>
                </a:ext>
              </a:extLst>
            </p:cNvPr>
            <p:cNvCxnSpPr>
              <a:cxnSpLocks/>
            </p:cNvCxnSpPr>
            <p:nvPr userDrawn="1"/>
          </p:nvCxnSpPr>
          <p:spPr>
            <a:xfrm flipV="1">
              <a:off x="48555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E88902BE-269F-DA43-93FA-EDAC833DEB3D}"/>
                </a:ext>
              </a:extLst>
            </p:cNvPr>
            <p:cNvCxnSpPr>
              <a:cxnSpLocks/>
            </p:cNvCxnSpPr>
            <p:nvPr userDrawn="1"/>
          </p:nvCxnSpPr>
          <p:spPr>
            <a:xfrm flipV="1">
              <a:off x="49485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31F70B2-9C06-8F44-B198-D8E79913A96B}"/>
                </a:ext>
              </a:extLst>
            </p:cNvPr>
            <p:cNvCxnSpPr>
              <a:cxnSpLocks/>
            </p:cNvCxnSpPr>
            <p:nvPr userDrawn="1"/>
          </p:nvCxnSpPr>
          <p:spPr>
            <a:xfrm flipV="1">
              <a:off x="50415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255D81F1-3BB5-B944-8B33-24C8AC77C064}"/>
                </a:ext>
              </a:extLst>
            </p:cNvPr>
            <p:cNvCxnSpPr>
              <a:cxnSpLocks/>
            </p:cNvCxnSpPr>
            <p:nvPr userDrawn="1"/>
          </p:nvCxnSpPr>
          <p:spPr>
            <a:xfrm flipV="1">
              <a:off x="51345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585F65F7-D4C4-A446-9DFD-1A582112D17C}"/>
                </a:ext>
              </a:extLst>
            </p:cNvPr>
            <p:cNvCxnSpPr>
              <a:cxnSpLocks/>
            </p:cNvCxnSpPr>
            <p:nvPr userDrawn="1"/>
          </p:nvCxnSpPr>
          <p:spPr>
            <a:xfrm flipV="1">
              <a:off x="52275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B71EB4F8-F17C-EB4A-B23D-B19D725BC395}"/>
                </a:ext>
              </a:extLst>
            </p:cNvPr>
            <p:cNvCxnSpPr>
              <a:cxnSpLocks/>
            </p:cNvCxnSpPr>
            <p:nvPr userDrawn="1"/>
          </p:nvCxnSpPr>
          <p:spPr>
            <a:xfrm flipV="1">
              <a:off x="53205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18D2BDC6-5910-3A43-B905-F5722E259076}"/>
                </a:ext>
              </a:extLst>
            </p:cNvPr>
            <p:cNvCxnSpPr>
              <a:cxnSpLocks/>
            </p:cNvCxnSpPr>
            <p:nvPr userDrawn="1"/>
          </p:nvCxnSpPr>
          <p:spPr>
            <a:xfrm flipV="1">
              <a:off x="5413513"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D8ED2ED2-0729-7B4A-95A2-1B46D308F08F}"/>
                </a:ext>
              </a:extLst>
            </p:cNvPr>
            <p:cNvCxnSpPr>
              <a:cxnSpLocks/>
            </p:cNvCxnSpPr>
            <p:nvPr userDrawn="1"/>
          </p:nvCxnSpPr>
          <p:spPr>
            <a:xfrm flipV="1">
              <a:off x="27168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7B6951B6-D14A-A640-8C1F-AD77405AC47F}"/>
                </a:ext>
              </a:extLst>
            </p:cNvPr>
            <p:cNvCxnSpPr>
              <a:cxnSpLocks/>
            </p:cNvCxnSpPr>
            <p:nvPr userDrawn="1"/>
          </p:nvCxnSpPr>
          <p:spPr>
            <a:xfrm flipV="1">
              <a:off x="26238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32075C99-B316-2E4A-9FF4-79EB8485B0A7}"/>
                </a:ext>
              </a:extLst>
            </p:cNvPr>
            <p:cNvCxnSpPr>
              <a:cxnSpLocks/>
            </p:cNvCxnSpPr>
            <p:nvPr userDrawn="1"/>
          </p:nvCxnSpPr>
          <p:spPr>
            <a:xfrm flipV="1">
              <a:off x="25308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A096E9-226D-EE4B-9C43-E58377A7D0E7}"/>
                </a:ext>
              </a:extLst>
            </p:cNvPr>
            <p:cNvCxnSpPr>
              <a:cxnSpLocks/>
            </p:cNvCxnSpPr>
            <p:nvPr userDrawn="1"/>
          </p:nvCxnSpPr>
          <p:spPr>
            <a:xfrm flipV="1">
              <a:off x="24378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6D006320-2326-B647-A9E3-757094A049DE}"/>
                </a:ext>
              </a:extLst>
            </p:cNvPr>
            <p:cNvCxnSpPr>
              <a:cxnSpLocks/>
            </p:cNvCxnSpPr>
            <p:nvPr userDrawn="1"/>
          </p:nvCxnSpPr>
          <p:spPr>
            <a:xfrm flipV="1">
              <a:off x="23448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34136AF2-527A-EA40-8806-7E2C1D81E133}"/>
                </a:ext>
              </a:extLst>
            </p:cNvPr>
            <p:cNvCxnSpPr>
              <a:cxnSpLocks/>
            </p:cNvCxnSpPr>
            <p:nvPr userDrawn="1"/>
          </p:nvCxnSpPr>
          <p:spPr>
            <a:xfrm flipV="1">
              <a:off x="22518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CFE634DA-2629-5848-B6BA-A19A8952CDDF}"/>
                </a:ext>
              </a:extLst>
            </p:cNvPr>
            <p:cNvCxnSpPr>
              <a:cxnSpLocks/>
            </p:cNvCxnSpPr>
            <p:nvPr userDrawn="1"/>
          </p:nvCxnSpPr>
          <p:spPr>
            <a:xfrm flipV="1">
              <a:off x="21588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65C4BDE5-A995-1448-83A7-9EB2B160EF6C}"/>
                </a:ext>
              </a:extLst>
            </p:cNvPr>
            <p:cNvCxnSpPr>
              <a:cxnSpLocks/>
            </p:cNvCxnSpPr>
            <p:nvPr userDrawn="1"/>
          </p:nvCxnSpPr>
          <p:spPr>
            <a:xfrm flipV="1">
              <a:off x="18799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EBE28D00-FB46-8846-8D2A-C736DD3AE9A0}"/>
                </a:ext>
              </a:extLst>
            </p:cNvPr>
            <p:cNvCxnSpPr>
              <a:cxnSpLocks/>
            </p:cNvCxnSpPr>
            <p:nvPr userDrawn="1"/>
          </p:nvCxnSpPr>
          <p:spPr>
            <a:xfrm flipV="1">
              <a:off x="17869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7F8CB526-6649-0346-B212-5F386469F0B4}"/>
                </a:ext>
              </a:extLst>
            </p:cNvPr>
            <p:cNvCxnSpPr>
              <a:cxnSpLocks/>
            </p:cNvCxnSpPr>
            <p:nvPr userDrawn="1"/>
          </p:nvCxnSpPr>
          <p:spPr>
            <a:xfrm flipV="1">
              <a:off x="19728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68E44E2-213B-354C-AB23-755C9F48F4DB}"/>
                </a:ext>
              </a:extLst>
            </p:cNvPr>
            <p:cNvCxnSpPr>
              <a:cxnSpLocks/>
            </p:cNvCxnSpPr>
            <p:nvPr userDrawn="1"/>
          </p:nvCxnSpPr>
          <p:spPr>
            <a:xfrm flipV="1">
              <a:off x="20658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849B2AA9-9C8B-A848-87D9-F5B98A433E89}"/>
                </a:ext>
              </a:extLst>
            </p:cNvPr>
            <p:cNvCxnSpPr>
              <a:cxnSpLocks/>
            </p:cNvCxnSpPr>
            <p:nvPr userDrawn="1"/>
          </p:nvCxnSpPr>
          <p:spPr>
            <a:xfrm flipV="1">
              <a:off x="16939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632FA19C-349E-3544-A234-4D703C6F8154}"/>
                </a:ext>
              </a:extLst>
            </p:cNvPr>
            <p:cNvCxnSpPr>
              <a:cxnSpLocks/>
            </p:cNvCxnSpPr>
            <p:nvPr userDrawn="1"/>
          </p:nvCxnSpPr>
          <p:spPr>
            <a:xfrm flipV="1">
              <a:off x="16009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084F01CD-DBED-644D-88C5-E72ADF1A647E}"/>
                </a:ext>
              </a:extLst>
            </p:cNvPr>
            <p:cNvCxnSpPr>
              <a:cxnSpLocks/>
            </p:cNvCxnSpPr>
            <p:nvPr userDrawn="1"/>
          </p:nvCxnSpPr>
          <p:spPr>
            <a:xfrm flipV="1">
              <a:off x="15079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6C5E1525-D181-6342-AEC9-82664E09E2E7}"/>
                </a:ext>
              </a:extLst>
            </p:cNvPr>
            <p:cNvCxnSpPr>
              <a:cxnSpLocks/>
            </p:cNvCxnSpPr>
            <p:nvPr userDrawn="1"/>
          </p:nvCxnSpPr>
          <p:spPr>
            <a:xfrm flipV="1">
              <a:off x="14149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95C750D8-12C8-294B-9FAC-C012F69E60C5}"/>
                </a:ext>
              </a:extLst>
            </p:cNvPr>
            <p:cNvCxnSpPr>
              <a:cxnSpLocks/>
            </p:cNvCxnSpPr>
            <p:nvPr userDrawn="1"/>
          </p:nvCxnSpPr>
          <p:spPr>
            <a:xfrm flipV="1">
              <a:off x="10429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0F8CCAFF-6BA9-234B-B063-54BF521286BE}"/>
                </a:ext>
              </a:extLst>
            </p:cNvPr>
            <p:cNvCxnSpPr>
              <a:cxnSpLocks/>
            </p:cNvCxnSpPr>
            <p:nvPr userDrawn="1"/>
          </p:nvCxnSpPr>
          <p:spPr>
            <a:xfrm flipV="1">
              <a:off x="12289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D97608C6-E52A-1640-A175-4129772949F4}"/>
                </a:ext>
              </a:extLst>
            </p:cNvPr>
            <p:cNvCxnSpPr>
              <a:cxnSpLocks/>
            </p:cNvCxnSpPr>
            <p:nvPr userDrawn="1"/>
          </p:nvCxnSpPr>
          <p:spPr>
            <a:xfrm flipV="1">
              <a:off x="11359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764B1311-D273-774D-B57B-08C377E81728}"/>
                </a:ext>
              </a:extLst>
            </p:cNvPr>
            <p:cNvCxnSpPr>
              <a:cxnSpLocks/>
            </p:cNvCxnSpPr>
            <p:nvPr userDrawn="1"/>
          </p:nvCxnSpPr>
          <p:spPr>
            <a:xfrm flipV="1">
              <a:off x="13219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E104ACCF-E35F-904B-B30E-A440CD140FF7}"/>
                </a:ext>
              </a:extLst>
            </p:cNvPr>
            <p:cNvCxnSpPr>
              <a:cxnSpLocks/>
            </p:cNvCxnSpPr>
            <p:nvPr userDrawn="1"/>
          </p:nvCxnSpPr>
          <p:spPr>
            <a:xfrm flipV="1">
              <a:off x="9500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B631E0CC-FA06-9A4E-84BA-8B4AACFFF863}"/>
                </a:ext>
              </a:extLst>
            </p:cNvPr>
            <p:cNvCxnSpPr>
              <a:cxnSpLocks/>
            </p:cNvCxnSpPr>
            <p:nvPr userDrawn="1"/>
          </p:nvCxnSpPr>
          <p:spPr>
            <a:xfrm flipV="1">
              <a:off x="8570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1A82E808-006F-3F41-86DF-A8E66A953662}"/>
                </a:ext>
              </a:extLst>
            </p:cNvPr>
            <p:cNvCxnSpPr>
              <a:cxnSpLocks/>
            </p:cNvCxnSpPr>
            <p:nvPr userDrawn="1"/>
          </p:nvCxnSpPr>
          <p:spPr>
            <a:xfrm flipV="1">
              <a:off x="7640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D5B82850-C779-374A-8713-E975EC3FAAC5}"/>
                </a:ext>
              </a:extLst>
            </p:cNvPr>
            <p:cNvCxnSpPr>
              <a:cxnSpLocks/>
            </p:cNvCxnSpPr>
            <p:nvPr userDrawn="1"/>
          </p:nvCxnSpPr>
          <p:spPr>
            <a:xfrm flipV="1">
              <a:off x="5780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9875672E-03B6-A14A-8B7C-E46F47EF798B}"/>
                </a:ext>
              </a:extLst>
            </p:cNvPr>
            <p:cNvCxnSpPr>
              <a:cxnSpLocks/>
            </p:cNvCxnSpPr>
            <p:nvPr userDrawn="1"/>
          </p:nvCxnSpPr>
          <p:spPr>
            <a:xfrm flipV="1">
              <a:off x="4850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A8AFDE4B-F483-E943-B25F-CA3E49971BEF}"/>
                </a:ext>
              </a:extLst>
            </p:cNvPr>
            <p:cNvCxnSpPr>
              <a:cxnSpLocks/>
            </p:cNvCxnSpPr>
            <p:nvPr userDrawn="1"/>
          </p:nvCxnSpPr>
          <p:spPr>
            <a:xfrm flipV="1">
              <a:off x="6710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5DF7021B-F449-5A4A-B21E-E9851ECF8A2E}"/>
                </a:ext>
              </a:extLst>
            </p:cNvPr>
            <p:cNvCxnSpPr>
              <a:cxnSpLocks/>
            </p:cNvCxnSpPr>
            <p:nvPr userDrawn="1"/>
          </p:nvCxnSpPr>
          <p:spPr>
            <a:xfrm flipV="1">
              <a:off x="3920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0F158BED-698B-AA41-ACEF-ACA4ADAA0E78}"/>
                </a:ext>
              </a:extLst>
            </p:cNvPr>
            <p:cNvCxnSpPr>
              <a:cxnSpLocks/>
            </p:cNvCxnSpPr>
            <p:nvPr userDrawn="1"/>
          </p:nvCxnSpPr>
          <p:spPr>
            <a:xfrm flipV="1">
              <a:off x="2990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A686B55E-B5C3-F949-98C2-43F90FB8E2A4}"/>
                </a:ext>
              </a:extLst>
            </p:cNvPr>
            <p:cNvCxnSpPr>
              <a:cxnSpLocks/>
            </p:cNvCxnSpPr>
            <p:nvPr userDrawn="1"/>
          </p:nvCxnSpPr>
          <p:spPr>
            <a:xfrm flipV="1">
              <a:off x="2060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EF5B02D6-A055-0C43-93BB-6A63A2290BF2}"/>
                </a:ext>
              </a:extLst>
            </p:cNvPr>
            <p:cNvCxnSpPr>
              <a:cxnSpLocks/>
            </p:cNvCxnSpPr>
            <p:nvPr userDrawn="1"/>
          </p:nvCxnSpPr>
          <p:spPr>
            <a:xfrm flipV="1">
              <a:off x="1130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D605C265-2253-1441-97B6-375951D8024A}"/>
                </a:ext>
              </a:extLst>
            </p:cNvPr>
            <p:cNvCxnSpPr>
              <a:cxnSpLocks/>
            </p:cNvCxnSpPr>
            <p:nvPr userDrawn="1"/>
          </p:nvCxnSpPr>
          <p:spPr>
            <a:xfrm flipV="1">
              <a:off x="201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C57BBD27-A7DD-3D4A-85C2-0914FAADF074}"/>
                </a:ext>
              </a:extLst>
            </p:cNvPr>
            <p:cNvCxnSpPr>
              <a:cxnSpLocks/>
            </p:cNvCxnSpPr>
            <p:nvPr userDrawn="1"/>
          </p:nvCxnSpPr>
          <p:spPr>
            <a:xfrm flipV="1">
              <a:off x="-728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9" name="Titre 1">
            <a:extLst>
              <a:ext uri="{FF2B5EF4-FFF2-40B4-BE49-F238E27FC236}">
                <a16:creationId xmlns:a16="http://schemas.microsoft.com/office/drawing/2014/main" id="{B52DA8D7-AF0F-7D4F-A63F-82AD518AAD40}"/>
              </a:ext>
            </a:extLst>
          </p:cNvPr>
          <p:cNvSpPr>
            <a:spLocks noGrp="1"/>
          </p:cNvSpPr>
          <p:nvPr>
            <p:ph type="title" hasCustomPrompt="1"/>
          </p:nvPr>
        </p:nvSpPr>
        <p:spPr>
          <a:xfrm>
            <a:off x="838200" y="365125"/>
            <a:ext cx="10515600" cy="1325563"/>
          </a:xfrm>
        </p:spPr>
        <p:txBody>
          <a:bodyPr/>
          <a:lstStyle>
            <a:lvl1pPr>
              <a:defRPr b="1"/>
            </a:lvl1pPr>
          </a:lstStyle>
          <a:p>
            <a:r>
              <a:rPr lang="fr-FR" dirty="0"/>
              <a:t>MODIFIEZ LE STYLE DU TITRE</a:t>
            </a:r>
          </a:p>
        </p:txBody>
      </p:sp>
      <p:sp>
        <p:nvSpPr>
          <p:cNvPr id="76" name="Parallélogramme 75">
            <a:extLst>
              <a:ext uri="{FF2B5EF4-FFF2-40B4-BE49-F238E27FC236}">
                <a16:creationId xmlns:a16="http://schemas.microsoft.com/office/drawing/2014/main" id="{63DE47CE-C2EE-1A47-9449-5C832E7C5480}"/>
              </a:ext>
            </a:extLst>
          </p:cNvPr>
          <p:cNvSpPr/>
          <p:nvPr userDrawn="1"/>
        </p:nvSpPr>
        <p:spPr>
          <a:xfrm flipH="1">
            <a:off x="348960" y="1663701"/>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contenu 2">
            <a:extLst>
              <a:ext uri="{FF2B5EF4-FFF2-40B4-BE49-F238E27FC236}">
                <a16:creationId xmlns:a16="http://schemas.microsoft.com/office/drawing/2014/main" id="{41567F91-DF22-5249-A9E1-EAFD25F21422}"/>
              </a:ext>
            </a:extLst>
          </p:cNvPr>
          <p:cNvSpPr>
            <a:spLocks noGrp="1"/>
          </p:cNvSpPr>
          <p:nvPr>
            <p:ph sz="half" idx="14"/>
          </p:nvPr>
        </p:nvSpPr>
        <p:spPr>
          <a:xfrm>
            <a:off x="319662" y="1753290"/>
            <a:ext cx="682409" cy="438254"/>
          </a:xfrm>
        </p:spPr>
        <p:txBody>
          <a:bodyPr>
            <a:normAutofit/>
          </a:bodyPr>
          <a:lstStyle>
            <a:lvl1pPr marL="0" indent="0" algn="ctr">
              <a:buFontTx/>
              <a:buNone/>
              <a:defRPr sz="2400" b="1">
                <a:solidFill>
                  <a:schemeClr val="bg1"/>
                </a:solidFill>
                <a:latin typeface="+mj-lt"/>
              </a:defRPr>
            </a:lvl1pPr>
          </a:lstStyle>
          <a:p>
            <a:r>
              <a:rPr lang="fr-FR" dirty="0"/>
              <a:t>Modifier les styles du texte du masque</a:t>
            </a:r>
          </a:p>
        </p:txBody>
      </p:sp>
      <p:sp>
        <p:nvSpPr>
          <p:cNvPr id="80" name="Sous-titre 2">
            <a:extLst>
              <a:ext uri="{FF2B5EF4-FFF2-40B4-BE49-F238E27FC236}">
                <a16:creationId xmlns:a16="http://schemas.microsoft.com/office/drawing/2014/main" id="{57EF05BB-C634-3543-82A9-529A78F4EA36}"/>
              </a:ext>
            </a:extLst>
          </p:cNvPr>
          <p:cNvSpPr txBox="1">
            <a:spLocks/>
          </p:cNvSpPr>
          <p:nvPr userDrawn="1"/>
        </p:nvSpPr>
        <p:spPr>
          <a:xfrm flipH="1">
            <a:off x="456660" y="2425494"/>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81" name="Parallélogramme 80">
            <a:extLst>
              <a:ext uri="{FF2B5EF4-FFF2-40B4-BE49-F238E27FC236}">
                <a16:creationId xmlns:a16="http://schemas.microsoft.com/office/drawing/2014/main" id="{61AFFE0B-25D1-8A4B-866F-CD1AB2D581C9}"/>
              </a:ext>
            </a:extLst>
          </p:cNvPr>
          <p:cNvSpPr/>
          <p:nvPr userDrawn="1"/>
        </p:nvSpPr>
        <p:spPr>
          <a:xfrm flipH="1">
            <a:off x="359348" y="2454785"/>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space réservé du contenu 2">
            <a:extLst>
              <a:ext uri="{FF2B5EF4-FFF2-40B4-BE49-F238E27FC236}">
                <a16:creationId xmlns:a16="http://schemas.microsoft.com/office/drawing/2014/main" id="{05649C22-8A4D-2B40-A884-A5E80A126AFD}"/>
              </a:ext>
            </a:extLst>
          </p:cNvPr>
          <p:cNvSpPr>
            <a:spLocks noGrp="1"/>
          </p:cNvSpPr>
          <p:nvPr>
            <p:ph sz="half" idx="15"/>
          </p:nvPr>
        </p:nvSpPr>
        <p:spPr>
          <a:xfrm>
            <a:off x="500437" y="4105037"/>
            <a:ext cx="682409" cy="438254"/>
          </a:xfrm>
        </p:spPr>
        <p:txBody>
          <a:bodyPr>
            <a:normAutofit/>
          </a:bodyPr>
          <a:lstStyle>
            <a:lvl1pPr marL="0" indent="0" algn="ctr">
              <a:buFontTx/>
              <a:buNone/>
              <a:defRPr sz="2400" b="1">
                <a:solidFill>
                  <a:schemeClr val="bg1"/>
                </a:solidFill>
                <a:latin typeface="+mj-lt"/>
              </a:defRPr>
            </a:lvl1pPr>
          </a:lstStyle>
          <a:p>
            <a:r>
              <a:rPr lang="fr-FR" dirty="0"/>
              <a:t>Modifier les styles du texte du masque</a:t>
            </a:r>
          </a:p>
        </p:txBody>
      </p:sp>
      <p:sp>
        <p:nvSpPr>
          <p:cNvPr id="83" name="Sous-titre 2">
            <a:extLst>
              <a:ext uri="{FF2B5EF4-FFF2-40B4-BE49-F238E27FC236}">
                <a16:creationId xmlns:a16="http://schemas.microsoft.com/office/drawing/2014/main" id="{A3C7616F-7198-AB4E-8017-5B824E797E46}"/>
              </a:ext>
            </a:extLst>
          </p:cNvPr>
          <p:cNvSpPr txBox="1">
            <a:spLocks/>
          </p:cNvSpPr>
          <p:nvPr userDrawn="1"/>
        </p:nvSpPr>
        <p:spPr>
          <a:xfrm flipH="1">
            <a:off x="414420" y="3265265"/>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84" name="Parallélogramme 83">
            <a:extLst>
              <a:ext uri="{FF2B5EF4-FFF2-40B4-BE49-F238E27FC236}">
                <a16:creationId xmlns:a16="http://schemas.microsoft.com/office/drawing/2014/main" id="{87BBC8A6-D0FA-4D41-A4D3-D0F16491311B}"/>
              </a:ext>
            </a:extLst>
          </p:cNvPr>
          <p:cNvSpPr/>
          <p:nvPr userDrawn="1"/>
        </p:nvSpPr>
        <p:spPr>
          <a:xfrm flipH="1">
            <a:off x="500437" y="4150800"/>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Parallélogramme 86">
            <a:extLst>
              <a:ext uri="{FF2B5EF4-FFF2-40B4-BE49-F238E27FC236}">
                <a16:creationId xmlns:a16="http://schemas.microsoft.com/office/drawing/2014/main" id="{5A73800A-EA73-1F4E-A32C-3432E1B6565F}"/>
              </a:ext>
            </a:extLst>
          </p:cNvPr>
          <p:cNvSpPr/>
          <p:nvPr userDrawn="1"/>
        </p:nvSpPr>
        <p:spPr>
          <a:xfrm flipH="1">
            <a:off x="541843" y="5012399"/>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Sous-titre 2">
            <a:extLst>
              <a:ext uri="{FF2B5EF4-FFF2-40B4-BE49-F238E27FC236}">
                <a16:creationId xmlns:a16="http://schemas.microsoft.com/office/drawing/2014/main" id="{149A3498-5E35-6D4A-A2E7-2925BA9A31AE}"/>
              </a:ext>
            </a:extLst>
          </p:cNvPr>
          <p:cNvSpPr txBox="1">
            <a:spLocks/>
          </p:cNvSpPr>
          <p:nvPr userDrawn="1"/>
        </p:nvSpPr>
        <p:spPr>
          <a:xfrm flipH="1">
            <a:off x="3907028" y="1623618"/>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90" name="Parallélogramme 89">
            <a:extLst>
              <a:ext uri="{FF2B5EF4-FFF2-40B4-BE49-F238E27FC236}">
                <a16:creationId xmlns:a16="http://schemas.microsoft.com/office/drawing/2014/main" id="{93ABAE0F-9695-6544-8C00-53E3185650FE}"/>
              </a:ext>
            </a:extLst>
          </p:cNvPr>
          <p:cNvSpPr/>
          <p:nvPr userDrawn="1"/>
        </p:nvSpPr>
        <p:spPr>
          <a:xfrm flipH="1">
            <a:off x="4028650" y="1681967"/>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space réservé du contenu 2">
            <a:extLst>
              <a:ext uri="{FF2B5EF4-FFF2-40B4-BE49-F238E27FC236}">
                <a16:creationId xmlns:a16="http://schemas.microsoft.com/office/drawing/2014/main" id="{5C597A27-1F1A-6143-8A08-240416A624A6}"/>
              </a:ext>
            </a:extLst>
          </p:cNvPr>
          <p:cNvSpPr>
            <a:spLocks noGrp="1"/>
          </p:cNvSpPr>
          <p:nvPr>
            <p:ph sz="half" idx="18"/>
          </p:nvPr>
        </p:nvSpPr>
        <p:spPr>
          <a:xfrm>
            <a:off x="4018675" y="1667633"/>
            <a:ext cx="682409" cy="438254"/>
          </a:xfrm>
        </p:spPr>
        <p:txBody>
          <a:bodyPr>
            <a:normAutofit/>
          </a:bodyPr>
          <a:lstStyle>
            <a:lvl1pPr marL="0" indent="0" algn="ctr">
              <a:buFontTx/>
              <a:buNone/>
              <a:defRPr sz="2400" b="1">
                <a:solidFill>
                  <a:schemeClr val="bg1"/>
                </a:solidFill>
                <a:latin typeface="+mj-lt"/>
              </a:defRPr>
            </a:lvl1pPr>
          </a:lstStyle>
          <a:p>
            <a:r>
              <a:rPr lang="fr-FR" dirty="0"/>
              <a:t>Modifier les styles du texte du masque</a:t>
            </a:r>
          </a:p>
        </p:txBody>
      </p:sp>
      <p:sp>
        <p:nvSpPr>
          <p:cNvPr id="92" name="Sous-titre 2">
            <a:extLst>
              <a:ext uri="{FF2B5EF4-FFF2-40B4-BE49-F238E27FC236}">
                <a16:creationId xmlns:a16="http://schemas.microsoft.com/office/drawing/2014/main" id="{39D07FA6-41DC-D04A-9C4B-08BB814A85E7}"/>
              </a:ext>
            </a:extLst>
          </p:cNvPr>
          <p:cNvSpPr txBox="1">
            <a:spLocks/>
          </p:cNvSpPr>
          <p:nvPr userDrawn="1"/>
        </p:nvSpPr>
        <p:spPr>
          <a:xfrm flipH="1">
            <a:off x="4109954" y="2506792"/>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93" name="Parallélogramme 92">
            <a:extLst>
              <a:ext uri="{FF2B5EF4-FFF2-40B4-BE49-F238E27FC236}">
                <a16:creationId xmlns:a16="http://schemas.microsoft.com/office/drawing/2014/main" id="{83EFA278-AD0D-2145-AC29-10A7D96441C5}"/>
              </a:ext>
            </a:extLst>
          </p:cNvPr>
          <p:cNvSpPr/>
          <p:nvPr userDrawn="1"/>
        </p:nvSpPr>
        <p:spPr>
          <a:xfrm flipH="1">
            <a:off x="4237160" y="2882901"/>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space réservé du contenu 2">
            <a:extLst>
              <a:ext uri="{FF2B5EF4-FFF2-40B4-BE49-F238E27FC236}">
                <a16:creationId xmlns:a16="http://schemas.microsoft.com/office/drawing/2014/main" id="{1D6B843C-A995-E24C-ABB8-A76798611D3A}"/>
              </a:ext>
            </a:extLst>
          </p:cNvPr>
          <p:cNvSpPr>
            <a:spLocks noGrp="1"/>
          </p:cNvSpPr>
          <p:nvPr>
            <p:ph sz="half" idx="19"/>
          </p:nvPr>
        </p:nvSpPr>
        <p:spPr>
          <a:xfrm>
            <a:off x="4207862" y="2640076"/>
            <a:ext cx="682409" cy="438254"/>
          </a:xfrm>
        </p:spPr>
        <p:txBody>
          <a:bodyPr>
            <a:normAutofit/>
          </a:bodyPr>
          <a:lstStyle>
            <a:lvl1pPr marL="0" indent="0" algn="ctr">
              <a:buFontTx/>
              <a:buNone/>
              <a:defRPr sz="2400" b="1">
                <a:solidFill>
                  <a:schemeClr val="bg1"/>
                </a:solidFill>
                <a:latin typeface="+mj-lt"/>
              </a:defRPr>
            </a:lvl1pPr>
          </a:lstStyle>
          <a:p>
            <a:r>
              <a:rPr lang="fr-FR" dirty="0"/>
              <a:t>Modifier les styles du texte du masque</a:t>
            </a:r>
          </a:p>
        </p:txBody>
      </p:sp>
      <p:sp>
        <p:nvSpPr>
          <p:cNvPr id="95" name="Sous-titre 2">
            <a:extLst>
              <a:ext uri="{FF2B5EF4-FFF2-40B4-BE49-F238E27FC236}">
                <a16:creationId xmlns:a16="http://schemas.microsoft.com/office/drawing/2014/main" id="{CD163900-315E-A04E-BAF0-9149DD527199}"/>
              </a:ext>
            </a:extLst>
          </p:cNvPr>
          <p:cNvSpPr txBox="1">
            <a:spLocks/>
          </p:cNvSpPr>
          <p:nvPr userDrawn="1"/>
        </p:nvSpPr>
        <p:spPr>
          <a:xfrm flipH="1">
            <a:off x="4136002" y="3466830"/>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96" name="Parallélogramme 95">
            <a:extLst>
              <a:ext uri="{FF2B5EF4-FFF2-40B4-BE49-F238E27FC236}">
                <a16:creationId xmlns:a16="http://schemas.microsoft.com/office/drawing/2014/main" id="{2A3CAA08-B863-9540-AE49-AF02E75557C0}"/>
              </a:ext>
            </a:extLst>
          </p:cNvPr>
          <p:cNvSpPr/>
          <p:nvPr userDrawn="1"/>
        </p:nvSpPr>
        <p:spPr>
          <a:xfrm flipH="1">
            <a:off x="4237160" y="4191690"/>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space réservé du contenu 2">
            <a:extLst>
              <a:ext uri="{FF2B5EF4-FFF2-40B4-BE49-F238E27FC236}">
                <a16:creationId xmlns:a16="http://schemas.microsoft.com/office/drawing/2014/main" id="{E4E6AD50-4A99-6445-9973-560B4D72C58B}"/>
              </a:ext>
            </a:extLst>
          </p:cNvPr>
          <p:cNvSpPr>
            <a:spLocks noGrp="1"/>
          </p:cNvSpPr>
          <p:nvPr>
            <p:ph sz="half" idx="20"/>
          </p:nvPr>
        </p:nvSpPr>
        <p:spPr>
          <a:xfrm>
            <a:off x="4207862" y="4281279"/>
            <a:ext cx="682409" cy="438254"/>
          </a:xfrm>
        </p:spPr>
        <p:txBody>
          <a:bodyPr>
            <a:normAutofit/>
          </a:bodyPr>
          <a:lstStyle>
            <a:lvl1pPr marL="0" indent="0" algn="ctr">
              <a:buFontTx/>
              <a:buNone/>
              <a:defRPr sz="2400" b="1">
                <a:solidFill>
                  <a:schemeClr val="bg1"/>
                </a:solidFill>
                <a:latin typeface="+mj-lt"/>
              </a:defRPr>
            </a:lvl1pPr>
          </a:lstStyle>
          <a:p>
            <a:r>
              <a:rPr lang="fr-FR" dirty="0"/>
              <a:t>Modifier les styles du texte du masque</a:t>
            </a:r>
          </a:p>
        </p:txBody>
      </p:sp>
      <p:sp>
        <p:nvSpPr>
          <p:cNvPr id="98" name="Sous-titre 2">
            <a:extLst>
              <a:ext uri="{FF2B5EF4-FFF2-40B4-BE49-F238E27FC236}">
                <a16:creationId xmlns:a16="http://schemas.microsoft.com/office/drawing/2014/main" id="{E3E8A165-200E-BD43-884E-8C3840FB28D2}"/>
              </a:ext>
            </a:extLst>
          </p:cNvPr>
          <p:cNvSpPr txBox="1">
            <a:spLocks/>
          </p:cNvSpPr>
          <p:nvPr userDrawn="1"/>
        </p:nvSpPr>
        <p:spPr>
          <a:xfrm flipH="1">
            <a:off x="4181134" y="5245249"/>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99" name="Parallélogramme 98">
            <a:extLst>
              <a:ext uri="{FF2B5EF4-FFF2-40B4-BE49-F238E27FC236}">
                <a16:creationId xmlns:a16="http://schemas.microsoft.com/office/drawing/2014/main" id="{21552E22-4483-BE4D-BEE6-642BED492C2D}"/>
              </a:ext>
            </a:extLst>
          </p:cNvPr>
          <p:cNvSpPr/>
          <p:nvPr userDrawn="1"/>
        </p:nvSpPr>
        <p:spPr>
          <a:xfrm flipH="1">
            <a:off x="4237160" y="5446210"/>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space réservé du contenu 2">
            <a:extLst>
              <a:ext uri="{FF2B5EF4-FFF2-40B4-BE49-F238E27FC236}">
                <a16:creationId xmlns:a16="http://schemas.microsoft.com/office/drawing/2014/main" id="{5A63CD0D-AE26-8544-AA5B-50050AB06E5C}"/>
              </a:ext>
            </a:extLst>
          </p:cNvPr>
          <p:cNvSpPr>
            <a:spLocks noGrp="1"/>
          </p:cNvSpPr>
          <p:nvPr>
            <p:ph sz="half" idx="21"/>
          </p:nvPr>
        </p:nvSpPr>
        <p:spPr>
          <a:xfrm>
            <a:off x="4207862" y="5535799"/>
            <a:ext cx="682409" cy="438254"/>
          </a:xfrm>
        </p:spPr>
        <p:txBody>
          <a:bodyPr>
            <a:normAutofit/>
          </a:bodyPr>
          <a:lstStyle>
            <a:lvl1pPr marL="0" indent="0" algn="ctr">
              <a:buFontTx/>
              <a:buNone/>
              <a:defRPr sz="2400" b="1">
                <a:solidFill>
                  <a:schemeClr val="bg1"/>
                </a:solidFill>
                <a:latin typeface="+mj-lt"/>
              </a:defRPr>
            </a:lvl1pPr>
          </a:lstStyle>
          <a:p>
            <a:r>
              <a:rPr lang="fr-FR" dirty="0"/>
              <a:t>Modifier les styles du texte du masque</a:t>
            </a:r>
          </a:p>
        </p:txBody>
      </p:sp>
      <p:sp>
        <p:nvSpPr>
          <p:cNvPr id="101" name="Sous-titre 2">
            <a:extLst>
              <a:ext uri="{FF2B5EF4-FFF2-40B4-BE49-F238E27FC236}">
                <a16:creationId xmlns:a16="http://schemas.microsoft.com/office/drawing/2014/main" id="{4377595B-C083-CF4D-9343-DEBE24DDC383}"/>
              </a:ext>
            </a:extLst>
          </p:cNvPr>
          <p:cNvSpPr txBox="1">
            <a:spLocks/>
          </p:cNvSpPr>
          <p:nvPr userDrawn="1"/>
        </p:nvSpPr>
        <p:spPr>
          <a:xfrm flipH="1">
            <a:off x="7771543" y="1753290"/>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102" name="Parallélogramme 101">
            <a:extLst>
              <a:ext uri="{FF2B5EF4-FFF2-40B4-BE49-F238E27FC236}">
                <a16:creationId xmlns:a16="http://schemas.microsoft.com/office/drawing/2014/main" id="{BBA15071-BA72-F94D-AD57-3D5B38E12CE9}"/>
              </a:ext>
            </a:extLst>
          </p:cNvPr>
          <p:cNvSpPr/>
          <p:nvPr userDrawn="1"/>
        </p:nvSpPr>
        <p:spPr>
          <a:xfrm flipH="1">
            <a:off x="8134060" y="1663701"/>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space réservé du contenu 2">
            <a:extLst>
              <a:ext uri="{FF2B5EF4-FFF2-40B4-BE49-F238E27FC236}">
                <a16:creationId xmlns:a16="http://schemas.microsoft.com/office/drawing/2014/main" id="{7F498CB8-5BF5-1A44-9D11-93CED749E3D7}"/>
              </a:ext>
            </a:extLst>
          </p:cNvPr>
          <p:cNvSpPr>
            <a:spLocks noGrp="1"/>
          </p:cNvSpPr>
          <p:nvPr>
            <p:ph sz="half" idx="22"/>
          </p:nvPr>
        </p:nvSpPr>
        <p:spPr>
          <a:xfrm>
            <a:off x="8104762" y="1753290"/>
            <a:ext cx="682409" cy="438254"/>
          </a:xfrm>
        </p:spPr>
        <p:txBody>
          <a:bodyPr>
            <a:normAutofit/>
          </a:bodyPr>
          <a:lstStyle>
            <a:lvl1pPr marL="0" indent="0" algn="ctr">
              <a:buFontTx/>
              <a:buNone/>
              <a:defRPr sz="2400" b="1">
                <a:solidFill>
                  <a:schemeClr val="bg1"/>
                </a:solidFill>
                <a:latin typeface="+mj-lt"/>
              </a:defRPr>
            </a:lvl1pPr>
          </a:lstStyle>
          <a:p>
            <a:r>
              <a:rPr lang="fr-FR" dirty="0"/>
              <a:t>Modifier les styles du texte du masque</a:t>
            </a:r>
          </a:p>
        </p:txBody>
      </p:sp>
      <p:sp>
        <p:nvSpPr>
          <p:cNvPr id="104" name="Sous-titre 2">
            <a:extLst>
              <a:ext uri="{FF2B5EF4-FFF2-40B4-BE49-F238E27FC236}">
                <a16:creationId xmlns:a16="http://schemas.microsoft.com/office/drawing/2014/main" id="{FD05C472-0B88-EB4C-87C5-0DEDDF9537C3}"/>
              </a:ext>
            </a:extLst>
          </p:cNvPr>
          <p:cNvSpPr txBox="1">
            <a:spLocks/>
          </p:cNvSpPr>
          <p:nvPr userDrawn="1"/>
        </p:nvSpPr>
        <p:spPr>
          <a:xfrm flipH="1">
            <a:off x="7798271" y="2619794"/>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105" name="Parallélogramme 104">
            <a:extLst>
              <a:ext uri="{FF2B5EF4-FFF2-40B4-BE49-F238E27FC236}">
                <a16:creationId xmlns:a16="http://schemas.microsoft.com/office/drawing/2014/main" id="{2FEF84EE-8A9B-534D-9FF7-6D400572A03A}"/>
              </a:ext>
            </a:extLst>
          </p:cNvPr>
          <p:cNvSpPr/>
          <p:nvPr userDrawn="1"/>
        </p:nvSpPr>
        <p:spPr>
          <a:xfrm flipH="1">
            <a:off x="8161460" y="2882901"/>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space réservé du contenu 2">
            <a:extLst>
              <a:ext uri="{FF2B5EF4-FFF2-40B4-BE49-F238E27FC236}">
                <a16:creationId xmlns:a16="http://schemas.microsoft.com/office/drawing/2014/main" id="{15CA71A9-8946-C241-A172-B8FEC462187A}"/>
              </a:ext>
            </a:extLst>
          </p:cNvPr>
          <p:cNvSpPr>
            <a:spLocks noGrp="1"/>
          </p:cNvSpPr>
          <p:nvPr>
            <p:ph sz="half" idx="23"/>
          </p:nvPr>
        </p:nvSpPr>
        <p:spPr>
          <a:xfrm>
            <a:off x="8132162" y="2972490"/>
            <a:ext cx="682409" cy="438254"/>
          </a:xfrm>
        </p:spPr>
        <p:txBody>
          <a:bodyPr>
            <a:normAutofit/>
          </a:bodyPr>
          <a:lstStyle>
            <a:lvl1pPr marL="0" indent="0" algn="ctr">
              <a:buFontTx/>
              <a:buNone/>
              <a:defRPr sz="2400" b="1">
                <a:solidFill>
                  <a:schemeClr val="bg1"/>
                </a:solidFill>
                <a:latin typeface="+mj-lt"/>
              </a:defRPr>
            </a:lvl1pPr>
          </a:lstStyle>
          <a:p>
            <a:r>
              <a:rPr lang="fr-FR" dirty="0"/>
              <a:t>Modifier les styles du texte du masque</a:t>
            </a:r>
          </a:p>
        </p:txBody>
      </p:sp>
      <p:sp>
        <p:nvSpPr>
          <p:cNvPr id="107" name="Sous-titre 2">
            <a:extLst>
              <a:ext uri="{FF2B5EF4-FFF2-40B4-BE49-F238E27FC236}">
                <a16:creationId xmlns:a16="http://schemas.microsoft.com/office/drawing/2014/main" id="{E82BC645-B2F1-D24A-921C-3560A04C95E7}"/>
              </a:ext>
            </a:extLst>
          </p:cNvPr>
          <p:cNvSpPr txBox="1">
            <a:spLocks/>
          </p:cNvSpPr>
          <p:nvPr userDrawn="1"/>
        </p:nvSpPr>
        <p:spPr>
          <a:xfrm flipH="1">
            <a:off x="7726411" y="3500834"/>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108" name="Parallélogramme 107">
            <a:extLst>
              <a:ext uri="{FF2B5EF4-FFF2-40B4-BE49-F238E27FC236}">
                <a16:creationId xmlns:a16="http://schemas.microsoft.com/office/drawing/2014/main" id="{55422842-C95F-B041-A2D5-A59EB7E167E7}"/>
              </a:ext>
            </a:extLst>
          </p:cNvPr>
          <p:cNvSpPr/>
          <p:nvPr userDrawn="1"/>
        </p:nvSpPr>
        <p:spPr>
          <a:xfrm flipH="1">
            <a:off x="8161460" y="4191690"/>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space réservé du contenu 2">
            <a:extLst>
              <a:ext uri="{FF2B5EF4-FFF2-40B4-BE49-F238E27FC236}">
                <a16:creationId xmlns:a16="http://schemas.microsoft.com/office/drawing/2014/main" id="{4629F320-A5D1-6E42-82EC-7CD461C79A80}"/>
              </a:ext>
            </a:extLst>
          </p:cNvPr>
          <p:cNvSpPr>
            <a:spLocks noGrp="1"/>
          </p:cNvSpPr>
          <p:nvPr>
            <p:ph sz="half" idx="24"/>
          </p:nvPr>
        </p:nvSpPr>
        <p:spPr>
          <a:xfrm>
            <a:off x="8132162" y="4281279"/>
            <a:ext cx="682409" cy="438254"/>
          </a:xfrm>
        </p:spPr>
        <p:txBody>
          <a:bodyPr>
            <a:normAutofit/>
          </a:bodyPr>
          <a:lstStyle>
            <a:lvl1pPr marL="0" indent="0" algn="ctr">
              <a:buFontTx/>
              <a:buNone/>
              <a:defRPr sz="2400" b="1">
                <a:solidFill>
                  <a:schemeClr val="bg1"/>
                </a:solidFill>
                <a:latin typeface="+mj-lt"/>
              </a:defRPr>
            </a:lvl1pPr>
          </a:lstStyle>
          <a:p>
            <a:r>
              <a:rPr lang="fr-FR" dirty="0"/>
              <a:t>Modifier les styles du texte du masque</a:t>
            </a:r>
          </a:p>
        </p:txBody>
      </p:sp>
      <p:sp>
        <p:nvSpPr>
          <p:cNvPr id="110" name="Sous-titre 2">
            <a:extLst>
              <a:ext uri="{FF2B5EF4-FFF2-40B4-BE49-F238E27FC236}">
                <a16:creationId xmlns:a16="http://schemas.microsoft.com/office/drawing/2014/main" id="{2D6A2AFB-2154-A248-ABA0-080D36986A82}"/>
              </a:ext>
            </a:extLst>
          </p:cNvPr>
          <p:cNvSpPr txBox="1">
            <a:spLocks/>
          </p:cNvSpPr>
          <p:nvPr userDrawn="1"/>
        </p:nvSpPr>
        <p:spPr>
          <a:xfrm flipH="1">
            <a:off x="8124344" y="4370099"/>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111" name="Parallélogramme 110">
            <a:extLst>
              <a:ext uri="{FF2B5EF4-FFF2-40B4-BE49-F238E27FC236}">
                <a16:creationId xmlns:a16="http://schemas.microsoft.com/office/drawing/2014/main" id="{41A3D2A6-5470-7A49-A1E2-7DA67AFD3A72}"/>
              </a:ext>
            </a:extLst>
          </p:cNvPr>
          <p:cNvSpPr/>
          <p:nvPr userDrawn="1"/>
        </p:nvSpPr>
        <p:spPr>
          <a:xfrm flipH="1">
            <a:off x="8161460" y="5446210"/>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space réservé du contenu 2">
            <a:extLst>
              <a:ext uri="{FF2B5EF4-FFF2-40B4-BE49-F238E27FC236}">
                <a16:creationId xmlns:a16="http://schemas.microsoft.com/office/drawing/2014/main" id="{E95CB929-D2E0-3C46-A653-C4E994164190}"/>
              </a:ext>
            </a:extLst>
          </p:cNvPr>
          <p:cNvSpPr>
            <a:spLocks noGrp="1"/>
          </p:cNvSpPr>
          <p:nvPr>
            <p:ph sz="half" idx="25"/>
          </p:nvPr>
        </p:nvSpPr>
        <p:spPr>
          <a:xfrm>
            <a:off x="8132162" y="5535799"/>
            <a:ext cx="682409" cy="438254"/>
          </a:xfrm>
        </p:spPr>
        <p:txBody>
          <a:bodyPr>
            <a:normAutofit/>
          </a:bodyPr>
          <a:lstStyle>
            <a:lvl1pPr marL="0" indent="0" algn="ctr">
              <a:buFontTx/>
              <a:buNone/>
              <a:defRPr sz="2400" b="1">
                <a:solidFill>
                  <a:schemeClr val="bg1"/>
                </a:solidFill>
                <a:latin typeface="+mj-lt"/>
              </a:defRPr>
            </a:lvl1pPr>
          </a:lstStyle>
          <a:p>
            <a:r>
              <a:rPr lang="fr-FR" dirty="0"/>
              <a:t>Modifier les styles du texte du masque</a:t>
            </a:r>
          </a:p>
        </p:txBody>
      </p:sp>
      <p:grpSp>
        <p:nvGrpSpPr>
          <p:cNvPr id="113" name="Groupe 112">
            <a:extLst>
              <a:ext uri="{FF2B5EF4-FFF2-40B4-BE49-F238E27FC236}">
                <a16:creationId xmlns:a16="http://schemas.microsoft.com/office/drawing/2014/main" id="{3EA8BBC9-DC2C-0745-AC81-F90EDD9439FB}"/>
              </a:ext>
            </a:extLst>
          </p:cNvPr>
          <p:cNvGrpSpPr/>
          <p:nvPr userDrawn="1"/>
        </p:nvGrpSpPr>
        <p:grpSpPr>
          <a:xfrm>
            <a:off x="10442947" y="-623012"/>
            <a:ext cx="2806854" cy="1717341"/>
            <a:chOff x="3622006" y="-623012"/>
            <a:chExt cx="2806854" cy="1717341"/>
          </a:xfrm>
        </p:grpSpPr>
        <p:cxnSp>
          <p:nvCxnSpPr>
            <p:cNvPr id="114" name="Connecteur droit 113">
              <a:extLst>
                <a:ext uri="{FF2B5EF4-FFF2-40B4-BE49-F238E27FC236}">
                  <a16:creationId xmlns:a16="http://schemas.microsoft.com/office/drawing/2014/main" id="{1B812625-5DF5-9D4F-AC4A-A6CB9559A419}"/>
                </a:ext>
              </a:extLst>
            </p:cNvPr>
            <p:cNvCxnSpPr>
              <a:cxnSpLocks/>
            </p:cNvCxnSpPr>
            <p:nvPr userDrawn="1"/>
          </p:nvCxnSpPr>
          <p:spPr>
            <a:xfrm flipV="1">
              <a:off x="362200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Connecteur droit 114">
              <a:extLst>
                <a:ext uri="{FF2B5EF4-FFF2-40B4-BE49-F238E27FC236}">
                  <a16:creationId xmlns:a16="http://schemas.microsoft.com/office/drawing/2014/main" id="{FA207844-5DC6-0843-92F8-9BC09B964ECF}"/>
                </a:ext>
              </a:extLst>
            </p:cNvPr>
            <p:cNvCxnSpPr>
              <a:cxnSpLocks/>
            </p:cNvCxnSpPr>
            <p:nvPr userDrawn="1"/>
          </p:nvCxnSpPr>
          <p:spPr>
            <a:xfrm flipV="1">
              <a:off x="377113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Connecteur droit 115">
              <a:extLst>
                <a:ext uri="{FF2B5EF4-FFF2-40B4-BE49-F238E27FC236}">
                  <a16:creationId xmlns:a16="http://schemas.microsoft.com/office/drawing/2014/main" id="{A9B4B52E-B6BD-7541-9DE3-0764FB6CB69E}"/>
                </a:ext>
              </a:extLst>
            </p:cNvPr>
            <p:cNvCxnSpPr>
              <a:cxnSpLocks/>
            </p:cNvCxnSpPr>
            <p:nvPr userDrawn="1"/>
          </p:nvCxnSpPr>
          <p:spPr>
            <a:xfrm flipV="1">
              <a:off x="392025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6DC63C8E-1CAA-C244-932D-EE346DF1E0FD}"/>
                </a:ext>
              </a:extLst>
            </p:cNvPr>
            <p:cNvCxnSpPr>
              <a:cxnSpLocks/>
            </p:cNvCxnSpPr>
            <p:nvPr userDrawn="1"/>
          </p:nvCxnSpPr>
          <p:spPr>
            <a:xfrm flipV="1">
              <a:off x="406938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Connecteur droit 117">
              <a:extLst>
                <a:ext uri="{FF2B5EF4-FFF2-40B4-BE49-F238E27FC236}">
                  <a16:creationId xmlns:a16="http://schemas.microsoft.com/office/drawing/2014/main" id="{A5CFB9B7-27C2-3740-BFDA-1597FAEB011D}"/>
                </a:ext>
              </a:extLst>
            </p:cNvPr>
            <p:cNvCxnSpPr>
              <a:cxnSpLocks/>
            </p:cNvCxnSpPr>
            <p:nvPr userDrawn="1"/>
          </p:nvCxnSpPr>
          <p:spPr>
            <a:xfrm flipV="1">
              <a:off x="421851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843D84B0-DB22-0045-95B3-313F36080536}"/>
                </a:ext>
              </a:extLst>
            </p:cNvPr>
            <p:cNvCxnSpPr>
              <a:cxnSpLocks/>
            </p:cNvCxnSpPr>
            <p:nvPr userDrawn="1"/>
          </p:nvCxnSpPr>
          <p:spPr>
            <a:xfrm flipV="1">
              <a:off x="436763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Connecteur droit 119">
              <a:extLst>
                <a:ext uri="{FF2B5EF4-FFF2-40B4-BE49-F238E27FC236}">
                  <a16:creationId xmlns:a16="http://schemas.microsoft.com/office/drawing/2014/main" id="{946B2567-C4D9-D844-B596-499AE6433CC6}"/>
                </a:ext>
              </a:extLst>
            </p:cNvPr>
            <p:cNvCxnSpPr>
              <a:cxnSpLocks/>
            </p:cNvCxnSpPr>
            <p:nvPr userDrawn="1"/>
          </p:nvCxnSpPr>
          <p:spPr>
            <a:xfrm flipV="1">
              <a:off x="451676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Connecteur droit 120">
              <a:extLst>
                <a:ext uri="{FF2B5EF4-FFF2-40B4-BE49-F238E27FC236}">
                  <a16:creationId xmlns:a16="http://schemas.microsoft.com/office/drawing/2014/main" id="{91DE5CCF-19DA-2248-8204-5E5A12BF6B34}"/>
                </a:ext>
              </a:extLst>
            </p:cNvPr>
            <p:cNvCxnSpPr>
              <a:cxnSpLocks/>
            </p:cNvCxnSpPr>
            <p:nvPr userDrawn="1"/>
          </p:nvCxnSpPr>
          <p:spPr>
            <a:xfrm flipV="1">
              <a:off x="466588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4F31A99C-9A0E-A84A-BA44-68242473391E}"/>
                </a:ext>
              </a:extLst>
            </p:cNvPr>
            <p:cNvCxnSpPr>
              <a:cxnSpLocks/>
            </p:cNvCxnSpPr>
            <p:nvPr userDrawn="1"/>
          </p:nvCxnSpPr>
          <p:spPr>
            <a:xfrm flipV="1">
              <a:off x="481501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a16="http://schemas.microsoft.com/office/drawing/2014/main" id="{2A71C54D-04B6-4942-9416-D8ACF48930BC}"/>
                </a:ext>
              </a:extLst>
            </p:cNvPr>
            <p:cNvCxnSpPr>
              <a:cxnSpLocks/>
            </p:cNvCxnSpPr>
            <p:nvPr userDrawn="1"/>
          </p:nvCxnSpPr>
          <p:spPr>
            <a:xfrm flipV="1">
              <a:off x="496414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Connecteur droit 123">
              <a:extLst>
                <a:ext uri="{FF2B5EF4-FFF2-40B4-BE49-F238E27FC236}">
                  <a16:creationId xmlns:a16="http://schemas.microsoft.com/office/drawing/2014/main" id="{FAE10FD0-846B-6A4B-89E0-3295D025972D}"/>
                </a:ext>
              </a:extLst>
            </p:cNvPr>
            <p:cNvCxnSpPr>
              <a:cxnSpLocks/>
            </p:cNvCxnSpPr>
            <p:nvPr userDrawn="1"/>
          </p:nvCxnSpPr>
          <p:spPr>
            <a:xfrm flipV="1">
              <a:off x="511326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90ED2A4B-B192-0E4B-9731-0010D85661BF}"/>
                </a:ext>
              </a:extLst>
            </p:cNvPr>
            <p:cNvCxnSpPr>
              <a:cxnSpLocks/>
            </p:cNvCxnSpPr>
            <p:nvPr userDrawn="1"/>
          </p:nvCxnSpPr>
          <p:spPr>
            <a:xfrm flipV="1">
              <a:off x="526239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EBF45927-A8F5-3848-B36C-4EECADA415D6}"/>
                </a:ext>
              </a:extLst>
            </p:cNvPr>
            <p:cNvCxnSpPr>
              <a:cxnSpLocks/>
            </p:cNvCxnSpPr>
            <p:nvPr userDrawn="1"/>
          </p:nvCxnSpPr>
          <p:spPr>
            <a:xfrm flipV="1">
              <a:off x="541151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7700F414-5A88-EB4D-9432-AAABC234142C}"/>
                </a:ext>
              </a:extLst>
            </p:cNvPr>
            <p:cNvCxnSpPr>
              <a:cxnSpLocks/>
            </p:cNvCxnSpPr>
            <p:nvPr userDrawn="1"/>
          </p:nvCxnSpPr>
          <p:spPr>
            <a:xfrm flipV="1">
              <a:off x="556064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C60385EA-43B2-9A44-8330-457551DACEFB}"/>
                </a:ext>
              </a:extLst>
            </p:cNvPr>
            <p:cNvCxnSpPr>
              <a:cxnSpLocks/>
            </p:cNvCxnSpPr>
            <p:nvPr userDrawn="1"/>
          </p:nvCxnSpPr>
          <p:spPr>
            <a:xfrm flipV="1">
              <a:off x="570977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Connecteur droit 128">
              <a:extLst>
                <a:ext uri="{FF2B5EF4-FFF2-40B4-BE49-F238E27FC236}">
                  <a16:creationId xmlns:a16="http://schemas.microsoft.com/office/drawing/2014/main" id="{A321A8AA-7646-D14D-A31F-C0725F82A058}"/>
                </a:ext>
              </a:extLst>
            </p:cNvPr>
            <p:cNvCxnSpPr>
              <a:cxnSpLocks/>
            </p:cNvCxnSpPr>
            <p:nvPr userDrawn="1"/>
          </p:nvCxnSpPr>
          <p:spPr>
            <a:xfrm flipV="1">
              <a:off x="585889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0" name="Connecteur droit 129">
              <a:extLst>
                <a:ext uri="{FF2B5EF4-FFF2-40B4-BE49-F238E27FC236}">
                  <a16:creationId xmlns:a16="http://schemas.microsoft.com/office/drawing/2014/main" id="{ACD1546D-49ED-FE4C-936D-6AB12A4AA1C0}"/>
                </a:ext>
              </a:extLst>
            </p:cNvPr>
            <p:cNvCxnSpPr>
              <a:cxnSpLocks/>
            </p:cNvCxnSpPr>
            <p:nvPr userDrawn="1"/>
          </p:nvCxnSpPr>
          <p:spPr>
            <a:xfrm flipV="1">
              <a:off x="6008019"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1" name="Sous-titre 2">
            <a:extLst>
              <a:ext uri="{FF2B5EF4-FFF2-40B4-BE49-F238E27FC236}">
                <a16:creationId xmlns:a16="http://schemas.microsoft.com/office/drawing/2014/main" id="{42BE0BE6-0988-4FFD-BDE1-584F48A78C3F}"/>
              </a:ext>
            </a:extLst>
          </p:cNvPr>
          <p:cNvSpPr txBox="1">
            <a:spLocks/>
          </p:cNvSpPr>
          <p:nvPr userDrawn="1"/>
        </p:nvSpPr>
        <p:spPr>
          <a:xfrm flipH="1">
            <a:off x="8019009" y="5289432"/>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137" name="Sous-titre 2">
            <a:extLst>
              <a:ext uri="{FF2B5EF4-FFF2-40B4-BE49-F238E27FC236}">
                <a16:creationId xmlns:a16="http://schemas.microsoft.com/office/drawing/2014/main" id="{6F87A342-17B3-49B5-A562-C532AD42A31A}"/>
              </a:ext>
            </a:extLst>
          </p:cNvPr>
          <p:cNvSpPr txBox="1">
            <a:spLocks/>
          </p:cNvSpPr>
          <p:nvPr userDrawn="1"/>
        </p:nvSpPr>
        <p:spPr>
          <a:xfrm flipH="1">
            <a:off x="4166193" y="4358984"/>
            <a:ext cx="3590409" cy="827087"/>
          </a:xfrm>
          <a:prstGeom prst="parallelogram">
            <a:avLst/>
          </a:prstGeom>
          <a:solidFill>
            <a:schemeClr val="bg2"/>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chemeClr val="bg1"/>
              </a:solidFill>
              <a:latin typeface="+mn-lt"/>
            </a:endParaRPr>
          </a:p>
        </p:txBody>
      </p:sp>
      <p:sp>
        <p:nvSpPr>
          <p:cNvPr id="135" name="Parallélogramme 80">
            <a:extLst>
              <a:ext uri="{FF2B5EF4-FFF2-40B4-BE49-F238E27FC236}">
                <a16:creationId xmlns:a16="http://schemas.microsoft.com/office/drawing/2014/main" id="{C831E01F-DD88-479D-87A5-6CCB109149A5}"/>
              </a:ext>
            </a:extLst>
          </p:cNvPr>
          <p:cNvSpPr/>
          <p:nvPr userDrawn="1"/>
        </p:nvSpPr>
        <p:spPr>
          <a:xfrm flipH="1">
            <a:off x="388763" y="3292181"/>
            <a:ext cx="603035" cy="48398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405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581192" y="702156"/>
            <a:ext cx="11029616" cy="1013800"/>
          </a:xfrm>
        </p:spPr>
        <p:txBody>
          <a:bodyPr/>
          <a:lstStyle>
            <a:lvl1pPr>
              <a:defRPr/>
            </a:lvl1pPr>
          </a:lstStyle>
          <a:p>
            <a:r>
              <a:rPr lang="en-US" dirty="0"/>
              <a:t>Click to edit Master title style A</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713501" y="6317174"/>
            <a:ext cx="2844799" cy="365125"/>
          </a:xfrm>
        </p:spPr>
        <p:txBody>
          <a:bodyPr/>
          <a:lstStyle/>
          <a:p>
            <a:r>
              <a:rPr lang="fr-FR"/>
              <a:t>General Assembly </a:t>
            </a:r>
            <a:endParaRPr lang="en-US" dirty="0"/>
          </a:p>
        </p:txBody>
      </p:sp>
      <p:sp>
        <p:nvSpPr>
          <p:cNvPr id="5" name="Footer Placeholder 4"/>
          <p:cNvSpPr>
            <a:spLocks noGrp="1"/>
          </p:cNvSpPr>
          <p:nvPr>
            <p:ph type="ftr" sz="quarter" idx="11"/>
          </p:nvPr>
        </p:nvSpPr>
        <p:spPr>
          <a:xfrm>
            <a:off x="581191" y="6321262"/>
            <a:ext cx="6917210" cy="365125"/>
          </a:xfrm>
        </p:spPr>
        <p:txBody>
          <a:bodyPr/>
          <a:lstStyle/>
          <a:p>
            <a:r>
              <a:rPr lang="en-US"/>
              <a:t>Growing together</a:t>
            </a:r>
            <a:endParaRPr lang="en-US" dirty="0"/>
          </a:p>
        </p:txBody>
      </p:sp>
      <p:sp>
        <p:nvSpPr>
          <p:cNvPr id="6" name="Slide Number Placeholder 5"/>
          <p:cNvSpPr>
            <a:spLocks noGrp="1"/>
          </p:cNvSpPr>
          <p:nvPr>
            <p:ph type="sldNum" sz="quarter" idx="12"/>
          </p:nvPr>
        </p:nvSpPr>
        <p:spPr>
          <a:xfrm>
            <a:off x="10558300" y="6317174"/>
            <a:ext cx="1052508"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E174D2E5-EFEB-434E-9C6B-CF16F057EC3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a:extLst>
              <a:ext uri="{FF2B5EF4-FFF2-40B4-BE49-F238E27FC236}">
                <a16:creationId xmlns:a16="http://schemas.microsoft.com/office/drawing/2014/main" id="{96DE4540-5AE7-3342-ADD3-8273663825A0}"/>
              </a:ext>
            </a:extLst>
          </p:cNvPr>
          <p:cNvGrpSpPr/>
          <p:nvPr userDrawn="1"/>
        </p:nvGrpSpPr>
        <p:grpSpPr>
          <a:xfrm>
            <a:off x="7995886" y="-363932"/>
            <a:ext cx="2806854" cy="1717341"/>
            <a:chOff x="3622006" y="-623012"/>
            <a:chExt cx="2806854" cy="1717341"/>
          </a:xfrm>
        </p:grpSpPr>
        <p:cxnSp>
          <p:nvCxnSpPr>
            <p:cNvPr id="3" name="Connecteur droit 2">
              <a:extLst>
                <a:ext uri="{FF2B5EF4-FFF2-40B4-BE49-F238E27FC236}">
                  <a16:creationId xmlns:a16="http://schemas.microsoft.com/office/drawing/2014/main" id="{3B8A8427-CD99-A84A-B701-9B5348B4D253}"/>
                </a:ext>
              </a:extLst>
            </p:cNvPr>
            <p:cNvCxnSpPr>
              <a:cxnSpLocks/>
            </p:cNvCxnSpPr>
            <p:nvPr userDrawn="1"/>
          </p:nvCxnSpPr>
          <p:spPr>
            <a:xfrm flipV="1">
              <a:off x="362200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AA007DAF-B66F-BF43-A857-34D9B3D8ABC4}"/>
                </a:ext>
              </a:extLst>
            </p:cNvPr>
            <p:cNvCxnSpPr>
              <a:cxnSpLocks/>
            </p:cNvCxnSpPr>
            <p:nvPr userDrawn="1"/>
          </p:nvCxnSpPr>
          <p:spPr>
            <a:xfrm flipV="1">
              <a:off x="377113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2A347136-B64A-FC40-9A85-0B99B9C4F5B7}"/>
                </a:ext>
              </a:extLst>
            </p:cNvPr>
            <p:cNvCxnSpPr>
              <a:cxnSpLocks/>
            </p:cNvCxnSpPr>
            <p:nvPr userDrawn="1"/>
          </p:nvCxnSpPr>
          <p:spPr>
            <a:xfrm flipV="1">
              <a:off x="392025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9FD128C3-745D-4942-B25E-8F02FD72A794}"/>
                </a:ext>
              </a:extLst>
            </p:cNvPr>
            <p:cNvCxnSpPr>
              <a:cxnSpLocks/>
            </p:cNvCxnSpPr>
            <p:nvPr userDrawn="1"/>
          </p:nvCxnSpPr>
          <p:spPr>
            <a:xfrm flipV="1">
              <a:off x="406938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E7BE3EA3-3D49-1F4E-94E6-7B3C655A44ED}"/>
                </a:ext>
              </a:extLst>
            </p:cNvPr>
            <p:cNvCxnSpPr>
              <a:cxnSpLocks/>
            </p:cNvCxnSpPr>
            <p:nvPr userDrawn="1"/>
          </p:nvCxnSpPr>
          <p:spPr>
            <a:xfrm flipV="1">
              <a:off x="421851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51CAC5F8-F0B4-9942-A834-3B48C9DB231C}"/>
                </a:ext>
              </a:extLst>
            </p:cNvPr>
            <p:cNvCxnSpPr>
              <a:cxnSpLocks/>
            </p:cNvCxnSpPr>
            <p:nvPr userDrawn="1"/>
          </p:nvCxnSpPr>
          <p:spPr>
            <a:xfrm flipV="1">
              <a:off x="436763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56ECD877-1FDD-FD4C-A239-BB60ADE907CA}"/>
                </a:ext>
              </a:extLst>
            </p:cNvPr>
            <p:cNvCxnSpPr>
              <a:cxnSpLocks/>
            </p:cNvCxnSpPr>
            <p:nvPr userDrawn="1"/>
          </p:nvCxnSpPr>
          <p:spPr>
            <a:xfrm flipV="1">
              <a:off x="451676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1BA5CC56-2C6F-A943-B7A3-249F47B61BF0}"/>
                </a:ext>
              </a:extLst>
            </p:cNvPr>
            <p:cNvCxnSpPr>
              <a:cxnSpLocks/>
            </p:cNvCxnSpPr>
            <p:nvPr userDrawn="1"/>
          </p:nvCxnSpPr>
          <p:spPr>
            <a:xfrm flipV="1">
              <a:off x="466588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1B585164-D473-984C-9A40-75773000BA0D}"/>
                </a:ext>
              </a:extLst>
            </p:cNvPr>
            <p:cNvCxnSpPr>
              <a:cxnSpLocks/>
            </p:cNvCxnSpPr>
            <p:nvPr userDrawn="1"/>
          </p:nvCxnSpPr>
          <p:spPr>
            <a:xfrm flipV="1">
              <a:off x="481501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4E2F4DCA-E396-FB4C-9D1D-EBBC3B4FB618}"/>
                </a:ext>
              </a:extLst>
            </p:cNvPr>
            <p:cNvCxnSpPr>
              <a:cxnSpLocks/>
            </p:cNvCxnSpPr>
            <p:nvPr userDrawn="1"/>
          </p:nvCxnSpPr>
          <p:spPr>
            <a:xfrm flipV="1">
              <a:off x="496414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08849A95-C851-064D-B8B9-934350805FB9}"/>
                </a:ext>
              </a:extLst>
            </p:cNvPr>
            <p:cNvCxnSpPr>
              <a:cxnSpLocks/>
            </p:cNvCxnSpPr>
            <p:nvPr userDrawn="1"/>
          </p:nvCxnSpPr>
          <p:spPr>
            <a:xfrm flipV="1">
              <a:off x="511326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ED170E1-6F1E-7644-9299-1BFCC58BFE45}"/>
                </a:ext>
              </a:extLst>
            </p:cNvPr>
            <p:cNvCxnSpPr>
              <a:cxnSpLocks/>
            </p:cNvCxnSpPr>
            <p:nvPr userDrawn="1"/>
          </p:nvCxnSpPr>
          <p:spPr>
            <a:xfrm flipV="1">
              <a:off x="5262392"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97E49A19-64EE-DA43-95D9-A89E7F020B46}"/>
                </a:ext>
              </a:extLst>
            </p:cNvPr>
            <p:cNvCxnSpPr>
              <a:cxnSpLocks/>
            </p:cNvCxnSpPr>
            <p:nvPr userDrawn="1"/>
          </p:nvCxnSpPr>
          <p:spPr>
            <a:xfrm flipV="1">
              <a:off x="5411518"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763E6737-C1F2-DB42-B71E-8A62B02FA1B4}"/>
                </a:ext>
              </a:extLst>
            </p:cNvPr>
            <p:cNvCxnSpPr>
              <a:cxnSpLocks/>
            </p:cNvCxnSpPr>
            <p:nvPr userDrawn="1"/>
          </p:nvCxnSpPr>
          <p:spPr>
            <a:xfrm flipV="1">
              <a:off x="5560644"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098523C7-BB55-784A-972E-1BB42C5595BD}"/>
                </a:ext>
              </a:extLst>
            </p:cNvPr>
            <p:cNvCxnSpPr>
              <a:cxnSpLocks/>
            </p:cNvCxnSpPr>
            <p:nvPr userDrawn="1"/>
          </p:nvCxnSpPr>
          <p:spPr>
            <a:xfrm flipV="1">
              <a:off x="5709770"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C9E47FA5-918A-8440-80A7-518150EDFC5D}"/>
                </a:ext>
              </a:extLst>
            </p:cNvPr>
            <p:cNvCxnSpPr>
              <a:cxnSpLocks/>
            </p:cNvCxnSpPr>
            <p:nvPr userDrawn="1"/>
          </p:nvCxnSpPr>
          <p:spPr>
            <a:xfrm flipV="1">
              <a:off x="5858896"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9F762CCC-7F8E-6948-9D71-AED2B8079B1C}"/>
                </a:ext>
              </a:extLst>
            </p:cNvPr>
            <p:cNvCxnSpPr>
              <a:cxnSpLocks/>
            </p:cNvCxnSpPr>
            <p:nvPr userDrawn="1"/>
          </p:nvCxnSpPr>
          <p:spPr>
            <a:xfrm flipV="1">
              <a:off x="6008019" y="-623012"/>
              <a:ext cx="420841" cy="171734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A6C4D15D-9131-B646-BC21-91A340760BA0}"/>
              </a:ext>
            </a:extLst>
          </p:cNvPr>
          <p:cNvGrpSpPr/>
          <p:nvPr userDrawn="1"/>
        </p:nvGrpSpPr>
        <p:grpSpPr>
          <a:xfrm>
            <a:off x="-72885" y="4724242"/>
            <a:ext cx="5599975" cy="468558"/>
            <a:chOff x="-72885" y="4724242"/>
            <a:chExt cx="5599975" cy="468558"/>
          </a:xfrm>
        </p:grpSpPr>
        <p:cxnSp>
          <p:nvCxnSpPr>
            <p:cNvPr id="21" name="Connecteur droit 20">
              <a:extLst>
                <a:ext uri="{FF2B5EF4-FFF2-40B4-BE49-F238E27FC236}">
                  <a16:creationId xmlns:a16="http://schemas.microsoft.com/office/drawing/2014/main" id="{DDA7BBB2-7757-7543-B6E8-09C166C56A53}"/>
                </a:ext>
              </a:extLst>
            </p:cNvPr>
            <p:cNvCxnSpPr>
              <a:cxnSpLocks/>
            </p:cNvCxnSpPr>
            <p:nvPr userDrawn="1"/>
          </p:nvCxnSpPr>
          <p:spPr>
            <a:xfrm flipV="1">
              <a:off x="28098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599CAABF-7CCA-AE4F-97BE-B4F143D7DAA2}"/>
                </a:ext>
              </a:extLst>
            </p:cNvPr>
            <p:cNvCxnSpPr>
              <a:cxnSpLocks/>
            </p:cNvCxnSpPr>
            <p:nvPr userDrawn="1"/>
          </p:nvCxnSpPr>
          <p:spPr>
            <a:xfrm flipV="1">
              <a:off x="29027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C43D405-20C8-3144-8ACC-6368FD10CDB5}"/>
                </a:ext>
              </a:extLst>
            </p:cNvPr>
            <p:cNvCxnSpPr>
              <a:cxnSpLocks/>
            </p:cNvCxnSpPr>
            <p:nvPr userDrawn="1"/>
          </p:nvCxnSpPr>
          <p:spPr>
            <a:xfrm flipV="1">
              <a:off x="29957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98246FCD-5C71-C446-86FC-0316FB89E5EF}"/>
                </a:ext>
              </a:extLst>
            </p:cNvPr>
            <p:cNvCxnSpPr>
              <a:cxnSpLocks/>
            </p:cNvCxnSpPr>
            <p:nvPr userDrawn="1"/>
          </p:nvCxnSpPr>
          <p:spPr>
            <a:xfrm flipV="1">
              <a:off x="30887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3DB64E0D-E50A-9E46-B5D6-51F6E941E022}"/>
                </a:ext>
              </a:extLst>
            </p:cNvPr>
            <p:cNvCxnSpPr>
              <a:cxnSpLocks/>
            </p:cNvCxnSpPr>
            <p:nvPr userDrawn="1"/>
          </p:nvCxnSpPr>
          <p:spPr>
            <a:xfrm flipV="1">
              <a:off x="31817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6A0B92F4-BDE9-2646-AB35-1F68B51E7DFA}"/>
                </a:ext>
              </a:extLst>
            </p:cNvPr>
            <p:cNvCxnSpPr>
              <a:cxnSpLocks/>
            </p:cNvCxnSpPr>
            <p:nvPr userDrawn="1"/>
          </p:nvCxnSpPr>
          <p:spPr>
            <a:xfrm flipV="1">
              <a:off x="32747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7AEF136C-0C74-BC44-98B8-7DAB52BB7D4F}"/>
                </a:ext>
              </a:extLst>
            </p:cNvPr>
            <p:cNvCxnSpPr>
              <a:cxnSpLocks/>
            </p:cNvCxnSpPr>
            <p:nvPr userDrawn="1"/>
          </p:nvCxnSpPr>
          <p:spPr>
            <a:xfrm flipV="1">
              <a:off x="33677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FE6B4413-458B-724F-86D0-8EE91836894A}"/>
                </a:ext>
              </a:extLst>
            </p:cNvPr>
            <p:cNvCxnSpPr>
              <a:cxnSpLocks/>
            </p:cNvCxnSpPr>
            <p:nvPr userDrawn="1"/>
          </p:nvCxnSpPr>
          <p:spPr>
            <a:xfrm flipV="1">
              <a:off x="34607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CB035D01-7606-1840-8151-27D34435C971}"/>
                </a:ext>
              </a:extLst>
            </p:cNvPr>
            <p:cNvCxnSpPr>
              <a:cxnSpLocks/>
            </p:cNvCxnSpPr>
            <p:nvPr userDrawn="1"/>
          </p:nvCxnSpPr>
          <p:spPr>
            <a:xfrm flipV="1">
              <a:off x="35537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0135B61A-4D11-A54F-8542-A0863C4F0D6D}"/>
                </a:ext>
              </a:extLst>
            </p:cNvPr>
            <p:cNvCxnSpPr>
              <a:cxnSpLocks/>
            </p:cNvCxnSpPr>
            <p:nvPr userDrawn="1"/>
          </p:nvCxnSpPr>
          <p:spPr>
            <a:xfrm flipV="1">
              <a:off x="36467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6B54FD1F-50BE-0D4D-9072-EF8F22E34A4C}"/>
                </a:ext>
              </a:extLst>
            </p:cNvPr>
            <p:cNvCxnSpPr>
              <a:cxnSpLocks/>
            </p:cNvCxnSpPr>
            <p:nvPr userDrawn="1"/>
          </p:nvCxnSpPr>
          <p:spPr>
            <a:xfrm flipV="1">
              <a:off x="37397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674B2B97-0D4C-B34B-8F1B-F74A5B56B12F}"/>
                </a:ext>
              </a:extLst>
            </p:cNvPr>
            <p:cNvCxnSpPr>
              <a:cxnSpLocks/>
            </p:cNvCxnSpPr>
            <p:nvPr userDrawn="1"/>
          </p:nvCxnSpPr>
          <p:spPr>
            <a:xfrm flipV="1">
              <a:off x="38326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80961D2D-6A07-134C-A512-FA871B49F575}"/>
                </a:ext>
              </a:extLst>
            </p:cNvPr>
            <p:cNvCxnSpPr>
              <a:cxnSpLocks/>
            </p:cNvCxnSpPr>
            <p:nvPr userDrawn="1"/>
          </p:nvCxnSpPr>
          <p:spPr>
            <a:xfrm flipV="1">
              <a:off x="39256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9DF49CC4-C8FB-7741-855D-04DBEFAE48E7}"/>
                </a:ext>
              </a:extLst>
            </p:cNvPr>
            <p:cNvCxnSpPr>
              <a:cxnSpLocks/>
            </p:cNvCxnSpPr>
            <p:nvPr userDrawn="1"/>
          </p:nvCxnSpPr>
          <p:spPr>
            <a:xfrm flipV="1">
              <a:off x="40186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2722A40-B8C7-FD4A-8642-4987E79D345A}"/>
                </a:ext>
              </a:extLst>
            </p:cNvPr>
            <p:cNvCxnSpPr>
              <a:cxnSpLocks/>
            </p:cNvCxnSpPr>
            <p:nvPr userDrawn="1"/>
          </p:nvCxnSpPr>
          <p:spPr>
            <a:xfrm flipV="1">
              <a:off x="41116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8732AD38-A524-094E-A0FF-08C57BDAF38C}"/>
                </a:ext>
              </a:extLst>
            </p:cNvPr>
            <p:cNvCxnSpPr>
              <a:cxnSpLocks/>
            </p:cNvCxnSpPr>
            <p:nvPr userDrawn="1"/>
          </p:nvCxnSpPr>
          <p:spPr>
            <a:xfrm flipV="1">
              <a:off x="42046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FE544807-8004-D446-A4BE-521F3B596775}"/>
                </a:ext>
              </a:extLst>
            </p:cNvPr>
            <p:cNvCxnSpPr>
              <a:cxnSpLocks/>
            </p:cNvCxnSpPr>
            <p:nvPr userDrawn="1"/>
          </p:nvCxnSpPr>
          <p:spPr>
            <a:xfrm flipV="1">
              <a:off x="42976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76AA6AA-9D5D-004A-AFE5-D1FECE056AB6}"/>
                </a:ext>
              </a:extLst>
            </p:cNvPr>
            <p:cNvCxnSpPr>
              <a:cxnSpLocks/>
            </p:cNvCxnSpPr>
            <p:nvPr userDrawn="1"/>
          </p:nvCxnSpPr>
          <p:spPr>
            <a:xfrm flipV="1">
              <a:off x="43906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9D76C2D9-C9A7-0740-BCC9-EFD976783133}"/>
                </a:ext>
              </a:extLst>
            </p:cNvPr>
            <p:cNvCxnSpPr>
              <a:cxnSpLocks/>
            </p:cNvCxnSpPr>
            <p:nvPr userDrawn="1"/>
          </p:nvCxnSpPr>
          <p:spPr>
            <a:xfrm flipV="1">
              <a:off x="44836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9067453E-15FB-AE48-90BB-88B57AEF9268}"/>
                </a:ext>
              </a:extLst>
            </p:cNvPr>
            <p:cNvCxnSpPr>
              <a:cxnSpLocks/>
            </p:cNvCxnSpPr>
            <p:nvPr userDrawn="1"/>
          </p:nvCxnSpPr>
          <p:spPr>
            <a:xfrm flipV="1">
              <a:off x="45766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BE97A161-17CD-774A-AF38-0ACB56A0F85F}"/>
                </a:ext>
              </a:extLst>
            </p:cNvPr>
            <p:cNvCxnSpPr>
              <a:cxnSpLocks/>
            </p:cNvCxnSpPr>
            <p:nvPr userDrawn="1"/>
          </p:nvCxnSpPr>
          <p:spPr>
            <a:xfrm flipV="1">
              <a:off x="46696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4C2A46BF-7FA7-0540-9A88-0722F451F379}"/>
                </a:ext>
              </a:extLst>
            </p:cNvPr>
            <p:cNvCxnSpPr>
              <a:cxnSpLocks/>
            </p:cNvCxnSpPr>
            <p:nvPr userDrawn="1"/>
          </p:nvCxnSpPr>
          <p:spPr>
            <a:xfrm flipV="1">
              <a:off x="47625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1E0B1BB8-8A07-1142-9228-29D63FD0C534}"/>
                </a:ext>
              </a:extLst>
            </p:cNvPr>
            <p:cNvCxnSpPr>
              <a:cxnSpLocks/>
            </p:cNvCxnSpPr>
            <p:nvPr userDrawn="1"/>
          </p:nvCxnSpPr>
          <p:spPr>
            <a:xfrm flipV="1">
              <a:off x="48555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8BAF7EBB-287C-7149-9527-D0B0D7216344}"/>
                </a:ext>
              </a:extLst>
            </p:cNvPr>
            <p:cNvCxnSpPr>
              <a:cxnSpLocks/>
            </p:cNvCxnSpPr>
            <p:nvPr userDrawn="1"/>
          </p:nvCxnSpPr>
          <p:spPr>
            <a:xfrm flipV="1">
              <a:off x="49485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DDA4B925-14B2-0B46-BE79-FC7CF614E172}"/>
                </a:ext>
              </a:extLst>
            </p:cNvPr>
            <p:cNvCxnSpPr>
              <a:cxnSpLocks/>
            </p:cNvCxnSpPr>
            <p:nvPr userDrawn="1"/>
          </p:nvCxnSpPr>
          <p:spPr>
            <a:xfrm flipV="1">
              <a:off x="50415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10E3DF07-DB0A-2A47-8493-4B7E1315E8DE}"/>
                </a:ext>
              </a:extLst>
            </p:cNvPr>
            <p:cNvCxnSpPr>
              <a:cxnSpLocks/>
            </p:cNvCxnSpPr>
            <p:nvPr userDrawn="1"/>
          </p:nvCxnSpPr>
          <p:spPr>
            <a:xfrm flipV="1">
              <a:off x="51345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9EC76435-F648-1B4B-9DBF-C17845A16AFE}"/>
                </a:ext>
              </a:extLst>
            </p:cNvPr>
            <p:cNvCxnSpPr>
              <a:cxnSpLocks/>
            </p:cNvCxnSpPr>
            <p:nvPr userDrawn="1"/>
          </p:nvCxnSpPr>
          <p:spPr>
            <a:xfrm flipV="1">
              <a:off x="52275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AFA3AAA6-064B-4A45-8B24-B1C263C44AF9}"/>
                </a:ext>
              </a:extLst>
            </p:cNvPr>
            <p:cNvCxnSpPr>
              <a:cxnSpLocks/>
            </p:cNvCxnSpPr>
            <p:nvPr userDrawn="1"/>
          </p:nvCxnSpPr>
          <p:spPr>
            <a:xfrm flipV="1">
              <a:off x="53205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548F9774-F140-4F43-8411-CC47AA8EF76D}"/>
                </a:ext>
              </a:extLst>
            </p:cNvPr>
            <p:cNvCxnSpPr>
              <a:cxnSpLocks/>
            </p:cNvCxnSpPr>
            <p:nvPr userDrawn="1"/>
          </p:nvCxnSpPr>
          <p:spPr>
            <a:xfrm flipV="1">
              <a:off x="5413513"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E726FDB6-CA28-FE46-B0F6-DD841E7C5C26}"/>
                </a:ext>
              </a:extLst>
            </p:cNvPr>
            <p:cNvCxnSpPr>
              <a:cxnSpLocks/>
            </p:cNvCxnSpPr>
            <p:nvPr userDrawn="1"/>
          </p:nvCxnSpPr>
          <p:spPr>
            <a:xfrm flipV="1">
              <a:off x="27168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A30D0D88-C4C2-B643-83B6-563F931C9706}"/>
                </a:ext>
              </a:extLst>
            </p:cNvPr>
            <p:cNvCxnSpPr>
              <a:cxnSpLocks/>
            </p:cNvCxnSpPr>
            <p:nvPr userDrawn="1"/>
          </p:nvCxnSpPr>
          <p:spPr>
            <a:xfrm flipV="1">
              <a:off x="26238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8FC1C93E-3984-1441-A653-726450509410}"/>
                </a:ext>
              </a:extLst>
            </p:cNvPr>
            <p:cNvCxnSpPr>
              <a:cxnSpLocks/>
            </p:cNvCxnSpPr>
            <p:nvPr userDrawn="1"/>
          </p:nvCxnSpPr>
          <p:spPr>
            <a:xfrm flipV="1">
              <a:off x="25308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F38DFF7F-B7B6-C240-8682-BEA1257604B5}"/>
                </a:ext>
              </a:extLst>
            </p:cNvPr>
            <p:cNvCxnSpPr>
              <a:cxnSpLocks/>
            </p:cNvCxnSpPr>
            <p:nvPr userDrawn="1"/>
          </p:nvCxnSpPr>
          <p:spPr>
            <a:xfrm flipV="1">
              <a:off x="24378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019C1BCA-5536-3B4C-A70D-79118F3C585B}"/>
                </a:ext>
              </a:extLst>
            </p:cNvPr>
            <p:cNvCxnSpPr>
              <a:cxnSpLocks/>
            </p:cNvCxnSpPr>
            <p:nvPr userDrawn="1"/>
          </p:nvCxnSpPr>
          <p:spPr>
            <a:xfrm flipV="1">
              <a:off x="23448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9053E9C8-0AAD-A840-AF9A-A6D4D21500D9}"/>
                </a:ext>
              </a:extLst>
            </p:cNvPr>
            <p:cNvCxnSpPr>
              <a:cxnSpLocks/>
            </p:cNvCxnSpPr>
            <p:nvPr userDrawn="1"/>
          </p:nvCxnSpPr>
          <p:spPr>
            <a:xfrm flipV="1">
              <a:off x="22518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A0F07DB3-4562-D247-BDE9-2B6A70DA16AC}"/>
                </a:ext>
              </a:extLst>
            </p:cNvPr>
            <p:cNvCxnSpPr>
              <a:cxnSpLocks/>
            </p:cNvCxnSpPr>
            <p:nvPr userDrawn="1"/>
          </p:nvCxnSpPr>
          <p:spPr>
            <a:xfrm flipV="1">
              <a:off x="21588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BB587FD9-3602-6240-BB6E-760A88765FC7}"/>
                </a:ext>
              </a:extLst>
            </p:cNvPr>
            <p:cNvCxnSpPr>
              <a:cxnSpLocks/>
            </p:cNvCxnSpPr>
            <p:nvPr userDrawn="1"/>
          </p:nvCxnSpPr>
          <p:spPr>
            <a:xfrm flipV="1">
              <a:off x="18799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EDB01FA0-9FED-A849-A64C-1FEF5E64618C}"/>
                </a:ext>
              </a:extLst>
            </p:cNvPr>
            <p:cNvCxnSpPr>
              <a:cxnSpLocks/>
            </p:cNvCxnSpPr>
            <p:nvPr userDrawn="1"/>
          </p:nvCxnSpPr>
          <p:spPr>
            <a:xfrm flipV="1">
              <a:off x="17869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DE0F45BF-ACFF-AF4D-90BF-10DF200E77E5}"/>
                </a:ext>
              </a:extLst>
            </p:cNvPr>
            <p:cNvCxnSpPr>
              <a:cxnSpLocks/>
            </p:cNvCxnSpPr>
            <p:nvPr userDrawn="1"/>
          </p:nvCxnSpPr>
          <p:spPr>
            <a:xfrm flipV="1">
              <a:off x="19728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37C9102A-5418-6A4C-BF9F-8B8780E2D4AA}"/>
                </a:ext>
              </a:extLst>
            </p:cNvPr>
            <p:cNvCxnSpPr>
              <a:cxnSpLocks/>
            </p:cNvCxnSpPr>
            <p:nvPr userDrawn="1"/>
          </p:nvCxnSpPr>
          <p:spPr>
            <a:xfrm flipV="1">
              <a:off x="20658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20AD72ED-74B5-474D-AE28-02BB0A70FD40}"/>
                </a:ext>
              </a:extLst>
            </p:cNvPr>
            <p:cNvCxnSpPr>
              <a:cxnSpLocks/>
            </p:cNvCxnSpPr>
            <p:nvPr userDrawn="1"/>
          </p:nvCxnSpPr>
          <p:spPr>
            <a:xfrm flipV="1">
              <a:off x="16939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888714F0-56FF-AB4B-9F07-DB8BF1E3852F}"/>
                </a:ext>
              </a:extLst>
            </p:cNvPr>
            <p:cNvCxnSpPr>
              <a:cxnSpLocks/>
            </p:cNvCxnSpPr>
            <p:nvPr userDrawn="1"/>
          </p:nvCxnSpPr>
          <p:spPr>
            <a:xfrm flipV="1">
              <a:off x="16009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902017C8-505F-9540-B7B6-DB3E61F08459}"/>
                </a:ext>
              </a:extLst>
            </p:cNvPr>
            <p:cNvCxnSpPr>
              <a:cxnSpLocks/>
            </p:cNvCxnSpPr>
            <p:nvPr userDrawn="1"/>
          </p:nvCxnSpPr>
          <p:spPr>
            <a:xfrm flipV="1">
              <a:off x="15079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989DC274-2129-0945-A6D3-BA1EB8C61CF5}"/>
                </a:ext>
              </a:extLst>
            </p:cNvPr>
            <p:cNvCxnSpPr>
              <a:cxnSpLocks/>
            </p:cNvCxnSpPr>
            <p:nvPr userDrawn="1"/>
          </p:nvCxnSpPr>
          <p:spPr>
            <a:xfrm flipV="1">
              <a:off x="14149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05C81378-100E-D349-9B23-C2F78305497E}"/>
                </a:ext>
              </a:extLst>
            </p:cNvPr>
            <p:cNvCxnSpPr>
              <a:cxnSpLocks/>
            </p:cNvCxnSpPr>
            <p:nvPr userDrawn="1"/>
          </p:nvCxnSpPr>
          <p:spPr>
            <a:xfrm flipV="1">
              <a:off x="10429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D46C42A1-74BA-0D4E-80A5-07DEEB7C3B87}"/>
                </a:ext>
              </a:extLst>
            </p:cNvPr>
            <p:cNvCxnSpPr>
              <a:cxnSpLocks/>
            </p:cNvCxnSpPr>
            <p:nvPr userDrawn="1"/>
          </p:nvCxnSpPr>
          <p:spPr>
            <a:xfrm flipV="1">
              <a:off x="12289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E1F37C4D-92B8-3C47-ABBE-550376B1F060}"/>
                </a:ext>
              </a:extLst>
            </p:cNvPr>
            <p:cNvCxnSpPr>
              <a:cxnSpLocks/>
            </p:cNvCxnSpPr>
            <p:nvPr userDrawn="1"/>
          </p:nvCxnSpPr>
          <p:spPr>
            <a:xfrm flipV="1">
              <a:off x="11359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0AC36613-7859-EA49-AB95-7F53DEE753CE}"/>
                </a:ext>
              </a:extLst>
            </p:cNvPr>
            <p:cNvCxnSpPr>
              <a:cxnSpLocks/>
            </p:cNvCxnSpPr>
            <p:nvPr userDrawn="1"/>
          </p:nvCxnSpPr>
          <p:spPr>
            <a:xfrm flipV="1">
              <a:off x="13219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738E2A02-E646-8E4E-8299-D6ABBEF9BE51}"/>
                </a:ext>
              </a:extLst>
            </p:cNvPr>
            <p:cNvCxnSpPr>
              <a:cxnSpLocks/>
            </p:cNvCxnSpPr>
            <p:nvPr userDrawn="1"/>
          </p:nvCxnSpPr>
          <p:spPr>
            <a:xfrm flipV="1">
              <a:off x="9500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ABCF85D1-A7E1-7644-8C51-DB95A5B968D2}"/>
                </a:ext>
              </a:extLst>
            </p:cNvPr>
            <p:cNvCxnSpPr>
              <a:cxnSpLocks/>
            </p:cNvCxnSpPr>
            <p:nvPr userDrawn="1"/>
          </p:nvCxnSpPr>
          <p:spPr>
            <a:xfrm flipV="1">
              <a:off x="85701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7D3CD11C-1D10-4842-B608-8FC737A85A2F}"/>
                </a:ext>
              </a:extLst>
            </p:cNvPr>
            <p:cNvCxnSpPr>
              <a:cxnSpLocks/>
            </p:cNvCxnSpPr>
            <p:nvPr userDrawn="1"/>
          </p:nvCxnSpPr>
          <p:spPr>
            <a:xfrm flipV="1">
              <a:off x="76402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E8AF45DF-9FCC-4B42-9696-53E1B6984932}"/>
                </a:ext>
              </a:extLst>
            </p:cNvPr>
            <p:cNvCxnSpPr>
              <a:cxnSpLocks/>
            </p:cNvCxnSpPr>
            <p:nvPr userDrawn="1"/>
          </p:nvCxnSpPr>
          <p:spPr>
            <a:xfrm flipV="1">
              <a:off x="57804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06764C29-BB5C-3744-8AD9-F7C8EAC3FECE}"/>
                </a:ext>
              </a:extLst>
            </p:cNvPr>
            <p:cNvCxnSpPr>
              <a:cxnSpLocks/>
            </p:cNvCxnSpPr>
            <p:nvPr userDrawn="1"/>
          </p:nvCxnSpPr>
          <p:spPr>
            <a:xfrm flipV="1">
              <a:off x="48505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2052A029-8BED-BD4D-A47F-B2A3962FC996}"/>
                </a:ext>
              </a:extLst>
            </p:cNvPr>
            <p:cNvCxnSpPr>
              <a:cxnSpLocks/>
            </p:cNvCxnSpPr>
            <p:nvPr userDrawn="1"/>
          </p:nvCxnSpPr>
          <p:spPr>
            <a:xfrm flipV="1">
              <a:off x="67103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A705317E-8C6B-3842-9CFF-B71E3DEF5C60}"/>
                </a:ext>
              </a:extLst>
            </p:cNvPr>
            <p:cNvCxnSpPr>
              <a:cxnSpLocks/>
            </p:cNvCxnSpPr>
            <p:nvPr userDrawn="1"/>
          </p:nvCxnSpPr>
          <p:spPr>
            <a:xfrm flipV="1">
              <a:off x="39206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849A790E-0BA4-4D4F-98E8-C4B5A58458B5}"/>
                </a:ext>
              </a:extLst>
            </p:cNvPr>
            <p:cNvCxnSpPr>
              <a:cxnSpLocks/>
            </p:cNvCxnSpPr>
            <p:nvPr userDrawn="1"/>
          </p:nvCxnSpPr>
          <p:spPr>
            <a:xfrm flipV="1">
              <a:off x="29907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EFB96452-4CDF-9544-B1C0-D3E441B16634}"/>
                </a:ext>
              </a:extLst>
            </p:cNvPr>
            <p:cNvCxnSpPr>
              <a:cxnSpLocks/>
            </p:cNvCxnSpPr>
            <p:nvPr userDrawn="1"/>
          </p:nvCxnSpPr>
          <p:spPr>
            <a:xfrm flipV="1">
              <a:off x="2060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C9715C8D-1427-C642-966F-482638B5D2C1}"/>
                </a:ext>
              </a:extLst>
            </p:cNvPr>
            <p:cNvCxnSpPr>
              <a:cxnSpLocks/>
            </p:cNvCxnSpPr>
            <p:nvPr userDrawn="1"/>
          </p:nvCxnSpPr>
          <p:spPr>
            <a:xfrm flipV="1">
              <a:off x="11309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1A2719A8-3B9E-E94B-A5D5-E8B67BEC62E8}"/>
                </a:ext>
              </a:extLst>
            </p:cNvPr>
            <p:cNvCxnSpPr>
              <a:cxnSpLocks/>
            </p:cNvCxnSpPr>
            <p:nvPr userDrawn="1"/>
          </p:nvCxnSpPr>
          <p:spPr>
            <a:xfrm flipV="1">
              <a:off x="2010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D03E1C78-A0DB-5E47-AF33-248EFEF93C75}"/>
                </a:ext>
              </a:extLst>
            </p:cNvPr>
            <p:cNvCxnSpPr>
              <a:cxnSpLocks/>
            </p:cNvCxnSpPr>
            <p:nvPr userDrawn="1"/>
          </p:nvCxnSpPr>
          <p:spPr>
            <a:xfrm flipV="1">
              <a:off x="-72885" y="4724242"/>
              <a:ext cx="113577" cy="46855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9471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893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1E733A-EEF0-7347-BDA4-8E9DD238F32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E87762D-C317-644B-BE1F-F5F91DEF74BB}"/>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6FEDC5D7-4654-3643-B6FC-D04E1BC8E969}"/>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E7A0FB8-4394-F549-B765-A7264C61202F}"/>
              </a:ext>
            </a:extLst>
          </p:cNvPr>
          <p:cNvSpPr>
            <a:spLocks noGrp="1"/>
          </p:cNvSpPr>
          <p:nvPr>
            <p:ph type="dt" sz="half" idx="10"/>
          </p:nvPr>
        </p:nvSpPr>
        <p:spPr/>
        <p:txBody>
          <a:bodyPr/>
          <a:lstStyle/>
          <a:p>
            <a:fld id="{AFAEDB54-3CB6-E64A-8E4D-30875A4541AE}" type="datetime1">
              <a:rPr lang="fr-BE" smtClean="0"/>
              <a:t>19-10-23</a:t>
            </a:fld>
            <a:endParaRPr lang="fr-FR"/>
          </a:p>
        </p:txBody>
      </p:sp>
      <p:sp>
        <p:nvSpPr>
          <p:cNvPr id="6" name="Espace réservé du pied de page 5">
            <a:extLst>
              <a:ext uri="{FF2B5EF4-FFF2-40B4-BE49-F238E27FC236}">
                <a16:creationId xmlns:a16="http://schemas.microsoft.com/office/drawing/2014/main" id="{BA21FC33-8FA9-0F43-996A-64B2475C3F72}"/>
              </a:ext>
            </a:extLst>
          </p:cNvPr>
          <p:cNvSpPr>
            <a:spLocks noGrp="1"/>
          </p:cNvSpPr>
          <p:nvPr>
            <p:ph type="ftr" sz="quarter" idx="11"/>
          </p:nvPr>
        </p:nvSpPr>
        <p:spPr/>
        <p:txBody>
          <a:bodyPr/>
          <a:lstStyle/>
          <a:p>
            <a:r>
              <a:rPr lang="fr-FR"/>
              <a:t>Titre présentation</a:t>
            </a:r>
          </a:p>
        </p:txBody>
      </p:sp>
      <p:sp>
        <p:nvSpPr>
          <p:cNvPr id="7" name="Espace réservé du numéro de diapositive 6">
            <a:extLst>
              <a:ext uri="{FF2B5EF4-FFF2-40B4-BE49-F238E27FC236}">
                <a16:creationId xmlns:a16="http://schemas.microsoft.com/office/drawing/2014/main" id="{9A2657E8-68A6-C945-B13C-F5CC2846B4A8}"/>
              </a:ext>
            </a:extLst>
          </p:cNvPr>
          <p:cNvSpPr>
            <a:spLocks noGrp="1"/>
          </p:cNvSpPr>
          <p:nvPr>
            <p:ph type="sldNum" sz="quarter" idx="12"/>
          </p:nvPr>
        </p:nvSpPr>
        <p:spPr/>
        <p:txBody>
          <a:bodyPr/>
          <a:lstStyle/>
          <a:p>
            <a:fld id="{5BF2EFB9-CD9B-4144-B3E7-424EA880A1D8}" type="slidenum">
              <a:rPr lang="fr-FR" smtClean="0"/>
              <a:t>‹N°›</a:t>
            </a:fld>
            <a:endParaRPr lang="fr-FR"/>
          </a:p>
        </p:txBody>
      </p:sp>
    </p:spTree>
    <p:extLst>
      <p:ext uri="{BB962C8B-B14F-4D97-AF65-F5344CB8AC3E}">
        <p14:creationId xmlns:p14="http://schemas.microsoft.com/office/powerpoint/2010/main" val="3989139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4BC8F2-821B-8744-AEF8-6EE95F710C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38AD0B-5704-9F4F-95E9-63179555C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18545CDA-9564-734F-A830-B7C11C0584C9}"/>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B12A0741-95FF-2747-9D38-4647E48062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0B973311-2367-494A-B81F-0E1B69B00607}"/>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303F8A23-7468-D542-8678-CC7860C4F6FA}"/>
              </a:ext>
            </a:extLst>
          </p:cNvPr>
          <p:cNvSpPr>
            <a:spLocks noGrp="1"/>
          </p:cNvSpPr>
          <p:nvPr>
            <p:ph type="dt" sz="half" idx="10"/>
          </p:nvPr>
        </p:nvSpPr>
        <p:spPr/>
        <p:txBody>
          <a:bodyPr/>
          <a:lstStyle/>
          <a:p>
            <a:fld id="{EB634F8F-452B-9641-8114-9386B9EBB90C}" type="datetime1">
              <a:rPr lang="fr-BE" smtClean="0"/>
              <a:t>19-10-23</a:t>
            </a:fld>
            <a:endParaRPr lang="fr-FR"/>
          </a:p>
        </p:txBody>
      </p:sp>
      <p:sp>
        <p:nvSpPr>
          <p:cNvPr id="8" name="Espace réservé du pied de page 7">
            <a:extLst>
              <a:ext uri="{FF2B5EF4-FFF2-40B4-BE49-F238E27FC236}">
                <a16:creationId xmlns:a16="http://schemas.microsoft.com/office/drawing/2014/main" id="{6B59BD72-B3DB-DD40-82AB-0A31D6AE32C4}"/>
              </a:ext>
            </a:extLst>
          </p:cNvPr>
          <p:cNvSpPr>
            <a:spLocks noGrp="1"/>
          </p:cNvSpPr>
          <p:nvPr>
            <p:ph type="ftr" sz="quarter" idx="11"/>
          </p:nvPr>
        </p:nvSpPr>
        <p:spPr/>
        <p:txBody>
          <a:bodyPr/>
          <a:lstStyle/>
          <a:p>
            <a:r>
              <a:rPr lang="fr-FR"/>
              <a:t>Titre présentation</a:t>
            </a:r>
          </a:p>
        </p:txBody>
      </p:sp>
      <p:sp>
        <p:nvSpPr>
          <p:cNvPr id="9" name="Espace réservé du numéro de diapositive 8">
            <a:extLst>
              <a:ext uri="{FF2B5EF4-FFF2-40B4-BE49-F238E27FC236}">
                <a16:creationId xmlns:a16="http://schemas.microsoft.com/office/drawing/2014/main" id="{F0DC69F9-2A36-5F4C-909F-879B8D5ECB24}"/>
              </a:ext>
            </a:extLst>
          </p:cNvPr>
          <p:cNvSpPr>
            <a:spLocks noGrp="1"/>
          </p:cNvSpPr>
          <p:nvPr>
            <p:ph type="sldNum" sz="quarter" idx="12"/>
          </p:nvPr>
        </p:nvSpPr>
        <p:spPr/>
        <p:txBody>
          <a:bodyPr/>
          <a:lstStyle/>
          <a:p>
            <a:fld id="{5BF2EFB9-CD9B-4144-B3E7-424EA880A1D8}" type="slidenum">
              <a:rPr lang="fr-FR" smtClean="0"/>
              <a:t>‹N°›</a:t>
            </a:fld>
            <a:endParaRPr lang="fr-FR"/>
          </a:p>
        </p:txBody>
      </p:sp>
    </p:spTree>
    <p:extLst>
      <p:ext uri="{BB962C8B-B14F-4D97-AF65-F5344CB8AC3E}">
        <p14:creationId xmlns:p14="http://schemas.microsoft.com/office/powerpoint/2010/main" val="553002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CE04B2-06B1-3D40-995C-07629BFFBD7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2AB610B-EAE9-9840-96AD-CACE84719C4E}"/>
              </a:ext>
            </a:extLst>
          </p:cNvPr>
          <p:cNvSpPr>
            <a:spLocks noGrp="1"/>
          </p:cNvSpPr>
          <p:nvPr>
            <p:ph type="dt" sz="half" idx="10"/>
          </p:nvPr>
        </p:nvSpPr>
        <p:spPr/>
        <p:txBody>
          <a:bodyPr/>
          <a:lstStyle/>
          <a:p>
            <a:fld id="{1EB6274E-6DB6-2848-B8CC-285A33B1EAE0}" type="datetime1">
              <a:rPr lang="fr-BE" smtClean="0"/>
              <a:t>19-10-23</a:t>
            </a:fld>
            <a:endParaRPr lang="fr-FR"/>
          </a:p>
        </p:txBody>
      </p:sp>
      <p:sp>
        <p:nvSpPr>
          <p:cNvPr id="4" name="Espace réservé du pied de page 3">
            <a:extLst>
              <a:ext uri="{FF2B5EF4-FFF2-40B4-BE49-F238E27FC236}">
                <a16:creationId xmlns:a16="http://schemas.microsoft.com/office/drawing/2014/main" id="{F3F33450-BBB9-4F43-BF55-9CB32C855F6F}"/>
              </a:ext>
            </a:extLst>
          </p:cNvPr>
          <p:cNvSpPr>
            <a:spLocks noGrp="1"/>
          </p:cNvSpPr>
          <p:nvPr>
            <p:ph type="ftr" sz="quarter" idx="11"/>
          </p:nvPr>
        </p:nvSpPr>
        <p:spPr/>
        <p:txBody>
          <a:bodyPr/>
          <a:lstStyle/>
          <a:p>
            <a:r>
              <a:rPr lang="fr-FR"/>
              <a:t>Titre présentation</a:t>
            </a:r>
          </a:p>
        </p:txBody>
      </p:sp>
      <p:sp>
        <p:nvSpPr>
          <p:cNvPr id="5" name="Espace réservé du numéro de diapositive 4">
            <a:extLst>
              <a:ext uri="{FF2B5EF4-FFF2-40B4-BE49-F238E27FC236}">
                <a16:creationId xmlns:a16="http://schemas.microsoft.com/office/drawing/2014/main" id="{2929ADF9-7071-4748-B796-5837BF53C43A}"/>
              </a:ext>
            </a:extLst>
          </p:cNvPr>
          <p:cNvSpPr>
            <a:spLocks noGrp="1"/>
          </p:cNvSpPr>
          <p:nvPr>
            <p:ph type="sldNum" sz="quarter" idx="12"/>
          </p:nvPr>
        </p:nvSpPr>
        <p:spPr/>
        <p:txBody>
          <a:bodyPr/>
          <a:lstStyle/>
          <a:p>
            <a:fld id="{5BF2EFB9-CD9B-4144-B3E7-424EA880A1D8}" type="slidenum">
              <a:rPr lang="fr-FR" smtClean="0"/>
              <a:t>‹N°›</a:t>
            </a:fld>
            <a:endParaRPr lang="fr-FR"/>
          </a:p>
        </p:txBody>
      </p:sp>
    </p:spTree>
    <p:extLst>
      <p:ext uri="{BB962C8B-B14F-4D97-AF65-F5344CB8AC3E}">
        <p14:creationId xmlns:p14="http://schemas.microsoft.com/office/powerpoint/2010/main" val="2200623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15DC9E-D21B-A94E-B804-37498B651E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1E6DED5-AA46-2348-8A49-45C4A2D82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9D7FC892-B6F7-C84E-8773-8F3072601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8A008C3-472B-D242-8A21-BE6CECFA9363}"/>
              </a:ext>
            </a:extLst>
          </p:cNvPr>
          <p:cNvSpPr>
            <a:spLocks noGrp="1"/>
          </p:cNvSpPr>
          <p:nvPr>
            <p:ph type="dt" sz="half" idx="10"/>
          </p:nvPr>
        </p:nvSpPr>
        <p:spPr/>
        <p:txBody>
          <a:bodyPr/>
          <a:lstStyle/>
          <a:p>
            <a:fld id="{1853A08D-DD66-7345-990C-B1F04471E996}" type="datetime1">
              <a:rPr lang="fr-BE" smtClean="0"/>
              <a:t>19-10-23</a:t>
            </a:fld>
            <a:endParaRPr lang="fr-FR"/>
          </a:p>
        </p:txBody>
      </p:sp>
      <p:sp>
        <p:nvSpPr>
          <p:cNvPr id="6" name="Espace réservé du pied de page 5">
            <a:extLst>
              <a:ext uri="{FF2B5EF4-FFF2-40B4-BE49-F238E27FC236}">
                <a16:creationId xmlns:a16="http://schemas.microsoft.com/office/drawing/2014/main" id="{0512AAAB-AE6F-CC4E-B7A2-B106AC887EAD}"/>
              </a:ext>
            </a:extLst>
          </p:cNvPr>
          <p:cNvSpPr>
            <a:spLocks noGrp="1"/>
          </p:cNvSpPr>
          <p:nvPr>
            <p:ph type="ftr" sz="quarter" idx="11"/>
          </p:nvPr>
        </p:nvSpPr>
        <p:spPr/>
        <p:txBody>
          <a:bodyPr/>
          <a:lstStyle/>
          <a:p>
            <a:r>
              <a:rPr lang="fr-FR"/>
              <a:t>Titre présentation</a:t>
            </a:r>
          </a:p>
        </p:txBody>
      </p:sp>
      <p:sp>
        <p:nvSpPr>
          <p:cNvPr id="7" name="Espace réservé du numéro de diapositive 6">
            <a:extLst>
              <a:ext uri="{FF2B5EF4-FFF2-40B4-BE49-F238E27FC236}">
                <a16:creationId xmlns:a16="http://schemas.microsoft.com/office/drawing/2014/main" id="{65865FA0-1A61-D444-8DAE-D48D21FE0628}"/>
              </a:ext>
            </a:extLst>
          </p:cNvPr>
          <p:cNvSpPr>
            <a:spLocks noGrp="1"/>
          </p:cNvSpPr>
          <p:nvPr>
            <p:ph type="sldNum" sz="quarter" idx="12"/>
          </p:nvPr>
        </p:nvSpPr>
        <p:spPr/>
        <p:txBody>
          <a:bodyPr/>
          <a:lstStyle/>
          <a:p>
            <a:fld id="{5BF2EFB9-CD9B-4144-B3E7-424EA880A1D8}" type="slidenum">
              <a:rPr lang="fr-FR" smtClean="0"/>
              <a:t>‹N°›</a:t>
            </a:fld>
            <a:endParaRPr lang="fr-FR"/>
          </a:p>
        </p:txBody>
      </p:sp>
    </p:spTree>
    <p:extLst>
      <p:ext uri="{BB962C8B-B14F-4D97-AF65-F5344CB8AC3E}">
        <p14:creationId xmlns:p14="http://schemas.microsoft.com/office/powerpoint/2010/main" val="2280569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377527-480F-E441-B9B4-E340858EAD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210BF44-0A0D-924A-BE80-858FF63F88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990053-532E-A54D-B866-6D462B28D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7442925E-409A-D74E-A605-FDCF8A0E9757}"/>
              </a:ext>
            </a:extLst>
          </p:cNvPr>
          <p:cNvSpPr>
            <a:spLocks noGrp="1"/>
          </p:cNvSpPr>
          <p:nvPr>
            <p:ph type="dt" sz="half" idx="10"/>
          </p:nvPr>
        </p:nvSpPr>
        <p:spPr/>
        <p:txBody>
          <a:bodyPr/>
          <a:lstStyle/>
          <a:p>
            <a:fld id="{A7DF5B68-FB07-3443-8A23-D8356189F121}" type="datetime1">
              <a:rPr lang="fr-BE" smtClean="0"/>
              <a:t>19-10-23</a:t>
            </a:fld>
            <a:endParaRPr lang="fr-FR"/>
          </a:p>
        </p:txBody>
      </p:sp>
      <p:sp>
        <p:nvSpPr>
          <p:cNvPr id="6" name="Espace réservé du pied de page 5">
            <a:extLst>
              <a:ext uri="{FF2B5EF4-FFF2-40B4-BE49-F238E27FC236}">
                <a16:creationId xmlns:a16="http://schemas.microsoft.com/office/drawing/2014/main" id="{7DEEA7F1-F88D-E54A-BA8D-7EA9FBB6A82D}"/>
              </a:ext>
            </a:extLst>
          </p:cNvPr>
          <p:cNvSpPr>
            <a:spLocks noGrp="1"/>
          </p:cNvSpPr>
          <p:nvPr>
            <p:ph type="ftr" sz="quarter" idx="11"/>
          </p:nvPr>
        </p:nvSpPr>
        <p:spPr/>
        <p:txBody>
          <a:bodyPr/>
          <a:lstStyle/>
          <a:p>
            <a:r>
              <a:rPr lang="fr-FR"/>
              <a:t>Titre présentation</a:t>
            </a:r>
          </a:p>
        </p:txBody>
      </p:sp>
      <p:sp>
        <p:nvSpPr>
          <p:cNvPr id="7" name="Espace réservé du numéro de diapositive 6">
            <a:extLst>
              <a:ext uri="{FF2B5EF4-FFF2-40B4-BE49-F238E27FC236}">
                <a16:creationId xmlns:a16="http://schemas.microsoft.com/office/drawing/2014/main" id="{2D5F9268-A644-634C-8E0C-9F30AA5E98E3}"/>
              </a:ext>
            </a:extLst>
          </p:cNvPr>
          <p:cNvSpPr>
            <a:spLocks noGrp="1"/>
          </p:cNvSpPr>
          <p:nvPr>
            <p:ph type="sldNum" sz="quarter" idx="12"/>
          </p:nvPr>
        </p:nvSpPr>
        <p:spPr/>
        <p:txBody>
          <a:bodyPr/>
          <a:lstStyle/>
          <a:p>
            <a:fld id="{5BF2EFB9-CD9B-4144-B3E7-424EA880A1D8}" type="slidenum">
              <a:rPr lang="fr-FR" smtClean="0"/>
              <a:t>‹N°›</a:t>
            </a:fld>
            <a:endParaRPr lang="fr-FR"/>
          </a:p>
        </p:txBody>
      </p:sp>
    </p:spTree>
    <p:extLst>
      <p:ext uri="{BB962C8B-B14F-4D97-AF65-F5344CB8AC3E}">
        <p14:creationId xmlns:p14="http://schemas.microsoft.com/office/powerpoint/2010/main" val="212713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12B373-B36A-9845-9BEA-70384D6A3F0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2704176-C9C3-4A45-873E-9163DE59B054}"/>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F6E314D-D8B1-7147-A4BC-32E1B2AD7FDB}"/>
              </a:ext>
            </a:extLst>
          </p:cNvPr>
          <p:cNvSpPr>
            <a:spLocks noGrp="1"/>
          </p:cNvSpPr>
          <p:nvPr>
            <p:ph type="dt" sz="half" idx="10"/>
          </p:nvPr>
        </p:nvSpPr>
        <p:spPr/>
        <p:txBody>
          <a:bodyPr/>
          <a:lstStyle/>
          <a:p>
            <a:fld id="{996CE4D0-CD10-9B4E-AA10-2EB8F2A05252}" type="datetime1">
              <a:rPr lang="fr-BE" smtClean="0"/>
              <a:t>19-10-23</a:t>
            </a:fld>
            <a:endParaRPr lang="fr-FR"/>
          </a:p>
        </p:txBody>
      </p:sp>
      <p:sp>
        <p:nvSpPr>
          <p:cNvPr id="5" name="Espace réservé du pied de page 4">
            <a:extLst>
              <a:ext uri="{FF2B5EF4-FFF2-40B4-BE49-F238E27FC236}">
                <a16:creationId xmlns:a16="http://schemas.microsoft.com/office/drawing/2014/main" id="{1F182336-C335-824D-9653-C517802C4D4B}"/>
              </a:ext>
            </a:extLst>
          </p:cNvPr>
          <p:cNvSpPr>
            <a:spLocks noGrp="1"/>
          </p:cNvSpPr>
          <p:nvPr>
            <p:ph type="ftr" sz="quarter" idx="11"/>
          </p:nvPr>
        </p:nvSpPr>
        <p:spPr/>
        <p:txBody>
          <a:bodyPr/>
          <a:lstStyle/>
          <a:p>
            <a:r>
              <a:rPr lang="fr-FR"/>
              <a:t>Titre présentation</a:t>
            </a:r>
          </a:p>
        </p:txBody>
      </p:sp>
      <p:sp>
        <p:nvSpPr>
          <p:cNvPr id="6" name="Espace réservé du numéro de diapositive 5">
            <a:extLst>
              <a:ext uri="{FF2B5EF4-FFF2-40B4-BE49-F238E27FC236}">
                <a16:creationId xmlns:a16="http://schemas.microsoft.com/office/drawing/2014/main" id="{BD41BABF-097E-804D-9166-826EE5252345}"/>
              </a:ext>
            </a:extLst>
          </p:cNvPr>
          <p:cNvSpPr>
            <a:spLocks noGrp="1"/>
          </p:cNvSpPr>
          <p:nvPr>
            <p:ph type="sldNum" sz="quarter" idx="12"/>
          </p:nvPr>
        </p:nvSpPr>
        <p:spPr/>
        <p:txBody>
          <a:bodyPr/>
          <a:lstStyle/>
          <a:p>
            <a:fld id="{5BF2EFB9-CD9B-4144-B3E7-424EA880A1D8}" type="slidenum">
              <a:rPr lang="fr-FR" smtClean="0"/>
              <a:t>‹N°›</a:t>
            </a:fld>
            <a:endParaRPr lang="fr-FR"/>
          </a:p>
        </p:txBody>
      </p:sp>
    </p:spTree>
    <p:extLst>
      <p:ext uri="{BB962C8B-B14F-4D97-AF65-F5344CB8AC3E}">
        <p14:creationId xmlns:p14="http://schemas.microsoft.com/office/powerpoint/2010/main" val="2430801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02FA004-641E-1E4C-AC23-37EEDB4C45A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7118009-ED87-5349-8AC1-A2F7963C6EB1}"/>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0BF1F5C-7DA3-F747-8771-549DF0FCB623}"/>
              </a:ext>
            </a:extLst>
          </p:cNvPr>
          <p:cNvSpPr>
            <a:spLocks noGrp="1"/>
          </p:cNvSpPr>
          <p:nvPr>
            <p:ph type="dt" sz="half" idx="10"/>
          </p:nvPr>
        </p:nvSpPr>
        <p:spPr/>
        <p:txBody>
          <a:bodyPr/>
          <a:lstStyle/>
          <a:p>
            <a:fld id="{D3AEFA67-843C-834E-9D30-C5ACCFA55347}" type="datetime1">
              <a:rPr lang="fr-BE" smtClean="0"/>
              <a:t>19-10-23</a:t>
            </a:fld>
            <a:endParaRPr lang="fr-FR"/>
          </a:p>
        </p:txBody>
      </p:sp>
      <p:sp>
        <p:nvSpPr>
          <p:cNvPr id="5" name="Espace réservé du pied de page 4">
            <a:extLst>
              <a:ext uri="{FF2B5EF4-FFF2-40B4-BE49-F238E27FC236}">
                <a16:creationId xmlns:a16="http://schemas.microsoft.com/office/drawing/2014/main" id="{06F32595-9FB1-9643-91C8-CD8CDFFBA78E}"/>
              </a:ext>
            </a:extLst>
          </p:cNvPr>
          <p:cNvSpPr>
            <a:spLocks noGrp="1"/>
          </p:cNvSpPr>
          <p:nvPr>
            <p:ph type="ftr" sz="quarter" idx="11"/>
          </p:nvPr>
        </p:nvSpPr>
        <p:spPr/>
        <p:txBody>
          <a:bodyPr/>
          <a:lstStyle/>
          <a:p>
            <a:r>
              <a:rPr lang="fr-FR"/>
              <a:t>Titre présentation</a:t>
            </a:r>
          </a:p>
        </p:txBody>
      </p:sp>
      <p:sp>
        <p:nvSpPr>
          <p:cNvPr id="6" name="Espace réservé du numéro de diapositive 5">
            <a:extLst>
              <a:ext uri="{FF2B5EF4-FFF2-40B4-BE49-F238E27FC236}">
                <a16:creationId xmlns:a16="http://schemas.microsoft.com/office/drawing/2014/main" id="{09E3F347-3C43-9144-AD6D-C14D24D38EFF}"/>
              </a:ext>
            </a:extLst>
          </p:cNvPr>
          <p:cNvSpPr>
            <a:spLocks noGrp="1"/>
          </p:cNvSpPr>
          <p:nvPr>
            <p:ph type="sldNum" sz="quarter" idx="12"/>
          </p:nvPr>
        </p:nvSpPr>
        <p:spPr/>
        <p:txBody>
          <a:bodyPr/>
          <a:lstStyle/>
          <a:p>
            <a:fld id="{5BF2EFB9-CD9B-4144-B3E7-424EA880A1D8}" type="slidenum">
              <a:rPr lang="fr-FR" smtClean="0"/>
              <a:t>‹N°›</a:t>
            </a:fld>
            <a:endParaRPr lang="fr-FR"/>
          </a:p>
        </p:txBody>
      </p:sp>
    </p:spTree>
    <p:extLst>
      <p:ext uri="{BB962C8B-B14F-4D97-AF65-F5344CB8AC3E}">
        <p14:creationId xmlns:p14="http://schemas.microsoft.com/office/powerpoint/2010/main" val="290735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fr-FR"/>
              <a:t>General Assembly </a:t>
            </a:r>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Growing together</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fr-FR"/>
              <a:t>General Assembly </a:t>
            </a:r>
            <a:endParaRPr lang="en-US" dirty="0"/>
          </a:p>
        </p:txBody>
      </p:sp>
      <p:sp>
        <p:nvSpPr>
          <p:cNvPr id="6" name="Footer Placeholder 5"/>
          <p:cNvSpPr>
            <a:spLocks noGrp="1"/>
          </p:cNvSpPr>
          <p:nvPr>
            <p:ph type="ftr" sz="quarter" idx="11"/>
          </p:nvPr>
        </p:nvSpPr>
        <p:spPr/>
        <p:txBody>
          <a:bodyPr/>
          <a:lstStyle/>
          <a:p>
            <a:r>
              <a:rPr lang="en-US"/>
              <a:t>Growing together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fr-FR"/>
              <a:t>General Assembly </a:t>
            </a:r>
            <a:endParaRPr lang="en-US" dirty="0"/>
          </a:p>
        </p:txBody>
      </p:sp>
      <p:sp>
        <p:nvSpPr>
          <p:cNvPr id="8" name="Footer Placeholder 7"/>
          <p:cNvSpPr>
            <a:spLocks noGrp="1"/>
          </p:cNvSpPr>
          <p:nvPr>
            <p:ph type="ftr" sz="quarter" idx="11"/>
          </p:nvPr>
        </p:nvSpPr>
        <p:spPr/>
        <p:txBody>
          <a:bodyPr/>
          <a:lstStyle/>
          <a:p>
            <a:r>
              <a:rPr lang="en-US"/>
              <a:t>Growing together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a:t>General Assembly </a:t>
            </a:r>
            <a:endParaRPr lang="en-US" dirty="0"/>
          </a:p>
        </p:txBody>
      </p:sp>
      <p:sp>
        <p:nvSpPr>
          <p:cNvPr id="4" name="Footer Placeholder 3"/>
          <p:cNvSpPr>
            <a:spLocks noGrp="1"/>
          </p:cNvSpPr>
          <p:nvPr>
            <p:ph type="ftr" sz="quarter" idx="11"/>
          </p:nvPr>
        </p:nvSpPr>
        <p:spPr/>
        <p:txBody>
          <a:bodyPr/>
          <a:lstStyle/>
          <a:p>
            <a:r>
              <a:rPr lang="en-US"/>
              <a:t>Growing together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General Assembly </a:t>
            </a:r>
            <a:endParaRPr lang="en-US" dirty="0"/>
          </a:p>
        </p:txBody>
      </p:sp>
      <p:sp>
        <p:nvSpPr>
          <p:cNvPr id="3" name="Footer Placeholder 2"/>
          <p:cNvSpPr>
            <a:spLocks noGrp="1"/>
          </p:cNvSpPr>
          <p:nvPr>
            <p:ph type="ftr" sz="quarter" idx="11"/>
          </p:nvPr>
        </p:nvSpPr>
        <p:spPr/>
        <p:txBody>
          <a:bodyPr/>
          <a:lstStyle/>
          <a:p>
            <a:r>
              <a:rPr lang="en-US"/>
              <a:t>Growing together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r>
              <a:rPr lang="fr-FR"/>
              <a:t>General Assembly </a:t>
            </a:r>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Growing together</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fr-FR"/>
              <a:t>General Assembly </a:t>
            </a:r>
            <a:endParaRPr lang="en-US" dirty="0"/>
          </a:p>
        </p:txBody>
      </p:sp>
      <p:sp>
        <p:nvSpPr>
          <p:cNvPr id="6" name="Footer Placeholder 5"/>
          <p:cNvSpPr>
            <a:spLocks noGrp="1"/>
          </p:cNvSpPr>
          <p:nvPr>
            <p:ph type="ftr" sz="quarter" idx="11"/>
          </p:nvPr>
        </p:nvSpPr>
        <p:spPr/>
        <p:txBody>
          <a:bodyPr/>
          <a:lstStyle/>
          <a:p>
            <a:r>
              <a:rPr lang="en-US"/>
              <a:t>Growing together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89325" y="6346829"/>
            <a:ext cx="2844799" cy="365125"/>
          </a:xfrm>
          <a:prstGeom prst="rect">
            <a:avLst/>
          </a:prstGeom>
        </p:spPr>
        <p:txBody>
          <a:bodyPr vert="horz" lIns="91440" tIns="45720" rIns="91440" bIns="45720" rtlCol="0" anchor="ctr"/>
          <a:lstStyle>
            <a:lvl1pPr algn="r">
              <a:defRPr sz="1200">
                <a:solidFill>
                  <a:schemeClr val="accent2"/>
                </a:solidFill>
                <a:latin typeface="Arial" panose="020B0604020202020204" pitchFamily="34" charset="0"/>
                <a:cs typeface="Arial" panose="020B0604020202020204" pitchFamily="34" charset="0"/>
              </a:defRPr>
            </a:lvl1pPr>
          </a:lstStyle>
          <a:p>
            <a:r>
              <a:rPr lang="fr-FR"/>
              <a:t>General Assembly </a:t>
            </a:r>
            <a:endParaRPr lang="en-US" dirty="0"/>
          </a:p>
        </p:txBody>
      </p:sp>
      <p:sp>
        <p:nvSpPr>
          <p:cNvPr id="5" name="Footer Placeholder 4"/>
          <p:cNvSpPr>
            <a:spLocks noGrp="1"/>
          </p:cNvSpPr>
          <p:nvPr>
            <p:ph type="ftr" sz="quarter" idx="3"/>
          </p:nvPr>
        </p:nvSpPr>
        <p:spPr>
          <a:xfrm>
            <a:off x="581192" y="6346829"/>
            <a:ext cx="6917210" cy="365125"/>
          </a:xfrm>
          <a:prstGeom prst="rect">
            <a:avLst/>
          </a:prstGeom>
        </p:spPr>
        <p:txBody>
          <a:bodyPr vert="horz" lIns="91440" tIns="45720" rIns="91440" bIns="45720" rtlCol="0" anchor="ctr"/>
          <a:lstStyle>
            <a:lvl1pPr algn="ctr">
              <a:defRPr sz="1200" i="1" cap="all">
                <a:solidFill>
                  <a:schemeClr val="accent2"/>
                </a:solidFill>
                <a:latin typeface="Arial" panose="020B0604020202020204" pitchFamily="34" charset="0"/>
                <a:cs typeface="Arial" panose="020B0604020202020204" pitchFamily="34" charset="0"/>
              </a:defRPr>
            </a:lvl1pPr>
          </a:lstStyle>
          <a:p>
            <a:r>
              <a:rPr lang="en-US" dirty="0"/>
              <a:t>Growing together</a:t>
            </a:r>
          </a:p>
        </p:txBody>
      </p:sp>
      <p:sp>
        <p:nvSpPr>
          <p:cNvPr id="6" name="Slide Number Placeholder 5"/>
          <p:cNvSpPr>
            <a:spLocks noGrp="1"/>
          </p:cNvSpPr>
          <p:nvPr>
            <p:ph type="sldNum" sz="quarter" idx="4"/>
          </p:nvPr>
        </p:nvSpPr>
        <p:spPr>
          <a:xfrm>
            <a:off x="10558298" y="6346829"/>
            <a:ext cx="1052510" cy="365125"/>
          </a:xfrm>
          <a:prstGeom prst="rect">
            <a:avLst/>
          </a:prstGeom>
        </p:spPr>
        <p:txBody>
          <a:bodyPr vert="horz" lIns="91440" tIns="45720" rIns="91440" bIns="45720" rtlCol="0" anchor="ctr"/>
          <a:lstStyle>
            <a:lvl1pPr algn="r">
              <a:defRPr sz="1200">
                <a:solidFill>
                  <a:schemeClr val="accent2"/>
                </a:solidFill>
                <a:latin typeface="Arial" panose="020B0604020202020204" pitchFamily="34" charset="0"/>
                <a:cs typeface="Arial" panose="020B0604020202020204" pitchFamily="34" charset="0"/>
              </a:defRPr>
            </a:lvl1pPr>
          </a:lstStyle>
          <a:p>
            <a:fld id="{D57F1E4F-1CFF-5643-939E-217C01CDF565}" type="slidenum">
              <a:rPr lang="en-US" smtClean="0"/>
              <a:pPr/>
              <a:t>‹N°›</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4702" y="5951811"/>
            <a:ext cx="1200604" cy="8068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400" b="1" kern="1200" cap="all">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2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2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2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2F93C74-4925-5B47-832F-BBF2AD163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4F24E21-6763-5141-897A-73893D17E1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CA2DFF2-ED14-424F-B2AC-BB38ADDD7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65008-847E-6643-8EB4-6DF2FB272F8C}" type="datetime1">
              <a:rPr lang="fr-BE" smtClean="0"/>
              <a:t>19-10-23</a:t>
            </a:fld>
            <a:endParaRPr lang="fr-FR"/>
          </a:p>
        </p:txBody>
      </p:sp>
      <p:sp>
        <p:nvSpPr>
          <p:cNvPr id="5" name="Espace réservé du pied de page 4">
            <a:extLst>
              <a:ext uri="{FF2B5EF4-FFF2-40B4-BE49-F238E27FC236}">
                <a16:creationId xmlns:a16="http://schemas.microsoft.com/office/drawing/2014/main" id="{D440A4C4-61FD-2A47-B4BA-5259B438C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Titre présentation</a:t>
            </a:r>
          </a:p>
        </p:txBody>
      </p:sp>
      <p:sp>
        <p:nvSpPr>
          <p:cNvPr id="6" name="Espace réservé du numéro de diapositive 5">
            <a:extLst>
              <a:ext uri="{FF2B5EF4-FFF2-40B4-BE49-F238E27FC236}">
                <a16:creationId xmlns:a16="http://schemas.microsoft.com/office/drawing/2014/main" id="{AF832EF2-9173-1A4E-AFA0-EB2C16A12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2EFB9-CD9B-4144-B3E7-424EA880A1D8}" type="slidenum">
              <a:rPr lang="fr-FR" smtClean="0"/>
              <a:t>‹N°›</a:t>
            </a:fld>
            <a:endParaRPr lang="fr-FR"/>
          </a:p>
        </p:txBody>
      </p:sp>
    </p:spTree>
    <p:extLst>
      <p:ext uri="{BB962C8B-B14F-4D97-AF65-F5344CB8AC3E}">
        <p14:creationId xmlns:p14="http://schemas.microsoft.com/office/powerpoint/2010/main" val="2325116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B871DE8-80A3-3449-B10F-47B3C923D3E2}"/>
              </a:ext>
            </a:extLst>
          </p:cNvPr>
          <p:cNvSpPr>
            <a:spLocks noGrp="1"/>
          </p:cNvSpPr>
          <p:nvPr>
            <p:ph type="ctrTitle"/>
          </p:nvPr>
        </p:nvSpPr>
        <p:spPr>
          <a:xfrm>
            <a:off x="-186612" y="2402563"/>
            <a:ext cx="8340011" cy="2150775"/>
          </a:xfrm>
        </p:spPr>
        <p:txBody>
          <a:bodyPr anchor="ctr">
            <a:noAutofit/>
          </a:bodyPr>
          <a:lstStyle/>
          <a:p>
            <a:pPr algn="ctr"/>
            <a:r>
              <a:rPr lang="fr-FR" sz="2800" b="1" dirty="0"/>
              <a:t>Mécanismes de Contre garantie: une solution intéressante </a:t>
            </a:r>
            <a:br>
              <a:rPr lang="fr-FR" sz="2800" b="1" dirty="0"/>
            </a:br>
            <a:r>
              <a:rPr lang="fr-FR" sz="2800" b="1" dirty="0"/>
              <a:t>mais exigeante  pour les sociétés de garantie</a:t>
            </a:r>
            <a:endParaRPr lang="en" sz="2800" dirty="0"/>
          </a:p>
        </p:txBody>
      </p:sp>
      <p:sp>
        <p:nvSpPr>
          <p:cNvPr id="4" name="Sous-titre 3">
            <a:extLst>
              <a:ext uri="{FF2B5EF4-FFF2-40B4-BE49-F238E27FC236}">
                <a16:creationId xmlns:a16="http://schemas.microsoft.com/office/drawing/2014/main" id="{0086C70A-EFF8-C24A-B0AA-5D8D860DA887}"/>
              </a:ext>
            </a:extLst>
          </p:cNvPr>
          <p:cNvSpPr>
            <a:spLocks noGrp="1"/>
          </p:cNvSpPr>
          <p:nvPr>
            <p:ph type="subTitle" idx="1"/>
          </p:nvPr>
        </p:nvSpPr>
        <p:spPr>
          <a:xfrm>
            <a:off x="492793" y="4121864"/>
            <a:ext cx="7660607" cy="525000"/>
          </a:xfrm>
        </p:spPr>
        <p:txBody>
          <a:bodyPr>
            <a:normAutofit/>
          </a:bodyPr>
          <a:lstStyle/>
          <a:p>
            <a:r>
              <a:rPr lang="fr-BE" dirty="0"/>
              <a:t>                           TUNIS – 24 OCTOBRE 2023 </a:t>
            </a:r>
          </a:p>
        </p:txBody>
      </p:sp>
    </p:spTree>
    <p:extLst>
      <p:ext uri="{BB962C8B-B14F-4D97-AF65-F5344CB8AC3E}">
        <p14:creationId xmlns:p14="http://schemas.microsoft.com/office/powerpoint/2010/main" val="6245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48FBC4-D8CF-43B3-8109-3D16CE2746C1}"/>
              </a:ext>
            </a:extLst>
          </p:cNvPr>
          <p:cNvSpPr>
            <a:spLocks noGrp="1"/>
          </p:cNvSpPr>
          <p:nvPr>
            <p:ph type="title"/>
          </p:nvPr>
        </p:nvSpPr>
        <p:spPr>
          <a:xfrm>
            <a:off x="548640" y="483494"/>
            <a:ext cx="10962776" cy="1016122"/>
          </a:xfrm>
        </p:spPr>
        <p:txBody>
          <a:bodyPr>
            <a:normAutofit/>
          </a:bodyPr>
          <a:lstStyle/>
          <a:p>
            <a:pPr algn="ctr">
              <a:lnSpc>
                <a:spcPct val="107000"/>
              </a:lnSpc>
              <a:spcAft>
                <a:spcPts val="800"/>
              </a:spcAft>
            </a:pPr>
            <a:r>
              <a:rPr lang="de-DE" sz="2200" dirty="0"/>
              <a:t>La </a:t>
            </a:r>
            <a:r>
              <a:rPr lang="de-DE" sz="2200" dirty="0" err="1"/>
              <a:t>commission</a:t>
            </a:r>
            <a:r>
              <a:rPr lang="de-DE" sz="2200" dirty="0"/>
              <a:t> de contre </a:t>
            </a:r>
            <a:r>
              <a:rPr lang="de-DE" sz="2200" dirty="0" err="1"/>
              <a:t>garantie</a:t>
            </a:r>
            <a:endParaRPr lang="fr-BE" sz="2200" dirty="0"/>
          </a:p>
        </p:txBody>
      </p:sp>
      <p:sp>
        <p:nvSpPr>
          <p:cNvPr id="3" name="Content Placeholder 2"/>
          <p:cNvSpPr>
            <a:spLocks noGrp="1"/>
          </p:cNvSpPr>
          <p:nvPr>
            <p:ph idx="1"/>
          </p:nvPr>
        </p:nvSpPr>
        <p:spPr>
          <a:xfrm>
            <a:off x="450575" y="1987826"/>
            <a:ext cx="11564642" cy="4870174"/>
          </a:xfrm>
        </p:spPr>
        <p:txBody>
          <a:bodyPr>
            <a:noAutofit/>
          </a:bodyPr>
          <a:lstStyle/>
          <a:p>
            <a:pPr marL="342900" lvl="0" indent="-342900">
              <a:lnSpc>
                <a:spcPct val="107000"/>
              </a:lnSpc>
              <a:spcAft>
                <a:spcPts val="800"/>
              </a:spcAft>
              <a:buFont typeface="Symbol" panose="05050102010706020507" pitchFamily="18" charset="2"/>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C’est</a:t>
            </a:r>
            <a:r>
              <a:rPr lang="en-GB" sz="1800" dirty="0">
                <a:effectLst/>
                <a:latin typeface="Calibri" panose="020F0502020204030204" pitchFamily="34" charset="0"/>
                <a:ea typeface="Calibri" panose="020F0502020204030204" pitchFamily="34" charset="0"/>
                <a:cs typeface="Times New Roman" panose="02020603050405020304" pitchFamily="18" charset="0"/>
              </a:rPr>
              <a:t> un point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essentiel</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la convention Il repose sur un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principe</a:t>
            </a:r>
            <a:r>
              <a:rPr lang="en-GB" sz="1800" dirty="0">
                <a:effectLst/>
                <a:latin typeface="Calibri" panose="020F0502020204030204" pitchFamily="34" charset="0"/>
                <a:ea typeface="Calibri" panose="020F0502020204030204" pitchFamily="34" charset="0"/>
                <a:cs typeface="Times New Roman" panose="02020603050405020304" pitchFamily="18" charset="0"/>
              </a:rPr>
              <a:t> simple, le partage de la commission au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prorata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rPr>
              <a:t>du </a:t>
            </a:r>
            <a:r>
              <a:rPr lang="en-GB" sz="1800" dirty="0" err="1">
                <a:latin typeface="Calibri" panose="020F0502020204030204" pitchFamily="34" charset="0"/>
                <a:ea typeface="Calibri" panose="020F0502020204030204" pitchFamily="34" charset="0"/>
                <a:cs typeface="Times New Roman" panose="02020603050405020304" pitchFamily="18" charset="0"/>
              </a:rPr>
              <a:t>risque</a:t>
            </a:r>
            <a:r>
              <a:rPr lang="en-GB" sz="18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Son application </a:t>
            </a:r>
            <a:r>
              <a:rPr lang="en-GB" sz="1800" dirty="0" err="1">
                <a:latin typeface="Calibri" panose="020F0502020204030204" pitchFamily="34" charset="0"/>
                <a:ea typeface="Calibri" panose="020F0502020204030204" pitchFamily="34" charset="0"/>
                <a:cs typeface="Times New Roman" panose="02020603050405020304" pitchFamily="18" charset="0"/>
              </a:rPr>
              <a:t>s’avérer</a:t>
            </a:r>
            <a:r>
              <a:rPr lang="en-GB" sz="1800" dirty="0">
                <a:latin typeface="Calibri" panose="020F0502020204030204" pitchFamily="34" charset="0"/>
                <a:ea typeface="Calibri" panose="020F0502020204030204" pitchFamily="34" charset="0"/>
                <a:cs typeface="Times New Roman" panose="02020603050405020304" pitchFamily="18" charset="0"/>
              </a:rPr>
              <a:t> plus </a:t>
            </a:r>
            <a:r>
              <a:rPr lang="en-GB" sz="1800" dirty="0" err="1">
                <a:latin typeface="Calibri" panose="020F0502020204030204" pitchFamily="34" charset="0"/>
                <a:ea typeface="Calibri" panose="020F0502020204030204" pitchFamily="34" charset="0"/>
                <a:cs typeface="Times New Roman" panose="02020603050405020304" pitchFamily="18" charset="0"/>
              </a:rPr>
              <a:t>complexe</a:t>
            </a:r>
            <a:r>
              <a:rPr lang="en-GB" sz="1800" dirty="0">
                <a:latin typeface="Calibri" panose="020F0502020204030204" pitchFamily="34" charset="0"/>
                <a:ea typeface="Calibri" panose="020F0502020204030204" pitchFamily="34" charset="0"/>
                <a:cs typeface="Times New Roman" panose="02020603050405020304" pitchFamily="18" charset="0"/>
              </a:rPr>
              <a:t> : la commission reçue par la société de </a:t>
            </a:r>
            <a:r>
              <a:rPr lang="en-GB" sz="1800" dirty="0" err="1">
                <a:latin typeface="Calibri" panose="020F0502020204030204" pitchFamily="34" charset="0"/>
                <a:ea typeface="Calibri" panose="020F0502020204030204" pitchFamily="34" charset="0"/>
                <a:cs typeface="Times New Roman" panose="02020603050405020304" pitchFamily="18" charset="0"/>
              </a:rPr>
              <a:t>garantie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couvre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en</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effet</a:t>
            </a:r>
            <a:r>
              <a:rPr lang="en-GB" sz="1800" dirty="0">
                <a:latin typeface="Calibri" panose="020F0502020204030204" pitchFamily="34" charset="0"/>
                <a:ea typeface="Calibri" panose="020F0502020204030204" pitchFamily="34" charset="0"/>
                <a:cs typeface="Times New Roman" panose="02020603050405020304" pitchFamily="18" charset="0"/>
              </a:rPr>
              <a:t> pour </a:t>
            </a:r>
            <a:r>
              <a:rPr lang="en-GB" sz="1800" dirty="0" err="1">
                <a:latin typeface="Calibri" panose="020F0502020204030204" pitchFamily="34" charset="0"/>
                <a:ea typeface="Calibri" panose="020F0502020204030204" pitchFamily="34" charset="0"/>
                <a:cs typeface="Times New Roman" panose="02020603050405020304" pitchFamily="18" charset="0"/>
              </a:rPr>
              <a:t>une</a:t>
            </a:r>
            <a:r>
              <a:rPr lang="en-GB" sz="1800" dirty="0">
                <a:latin typeface="Calibri" panose="020F0502020204030204" pitchFamily="34" charset="0"/>
                <a:ea typeface="Calibri" panose="020F0502020204030204" pitchFamily="34" charset="0"/>
                <a:cs typeface="Times New Roman" panose="02020603050405020304" pitchFamily="18" charset="0"/>
              </a:rPr>
              <a:t> part le </a:t>
            </a:r>
            <a:r>
              <a:rPr lang="en-GB" sz="1800" dirty="0" err="1">
                <a:latin typeface="Calibri" panose="020F0502020204030204" pitchFamily="34" charset="0"/>
                <a:ea typeface="Calibri" panose="020F0502020204030204" pitchFamily="34" charset="0"/>
                <a:cs typeface="Times New Roman" panose="02020603050405020304" pitchFamily="18" charset="0"/>
              </a:rPr>
              <a:t>risque</a:t>
            </a:r>
            <a:r>
              <a:rPr lang="en-GB" sz="1800" dirty="0">
                <a:latin typeface="Calibri" panose="020F0502020204030204" pitchFamily="34" charset="0"/>
                <a:ea typeface="Calibri" panose="020F0502020204030204" pitchFamily="34" charset="0"/>
                <a:cs typeface="Times New Roman" panose="02020603050405020304" pitchFamily="18" charset="0"/>
              </a:rPr>
              <a:t>, et </a:t>
            </a:r>
            <a:r>
              <a:rPr lang="en-GB" sz="1800" dirty="0" err="1">
                <a:latin typeface="Calibri" panose="020F0502020204030204" pitchFamily="34" charset="0"/>
                <a:ea typeface="Calibri" panose="020F0502020204030204" pitchFamily="34" charset="0"/>
                <a:cs typeface="Times New Roman" panose="02020603050405020304" pitchFamily="18" charset="0"/>
              </a:rPr>
              <a:t>d’autre</a:t>
            </a:r>
            <a:r>
              <a:rPr lang="en-GB" sz="1800" dirty="0">
                <a:latin typeface="Calibri" panose="020F0502020204030204" pitchFamily="34" charset="0"/>
                <a:ea typeface="Calibri" panose="020F0502020204030204" pitchFamily="34" charset="0"/>
                <a:cs typeface="Times New Roman" panose="02020603050405020304" pitchFamily="18" charset="0"/>
              </a:rPr>
              <a:t> part les frais de </a:t>
            </a:r>
            <a:r>
              <a:rPr lang="en-GB" sz="1800" dirty="0" err="1">
                <a:latin typeface="Calibri" panose="020F0502020204030204" pitchFamily="34" charset="0"/>
                <a:ea typeface="Calibri" panose="020F0502020204030204" pitchFamily="34" charset="0"/>
                <a:cs typeface="Times New Roman" panose="02020603050405020304" pitchFamily="18" charset="0"/>
              </a:rPr>
              <a:t>fonctionnement</a:t>
            </a:r>
            <a:r>
              <a:rPr lang="en-GB" sz="1800" dirty="0">
                <a:latin typeface="Calibri" panose="020F0502020204030204" pitchFamily="34" charset="0"/>
                <a:ea typeface="Calibri" panose="020F0502020204030204" pitchFamily="34" charset="0"/>
                <a:cs typeface="Times New Roman" panose="02020603050405020304" pitchFamily="18" charset="0"/>
              </a:rPr>
              <a:t> et de structure. Ceci </a:t>
            </a:r>
            <a:r>
              <a:rPr lang="en-GB" sz="1800" dirty="0" err="1">
                <a:latin typeface="Calibri" panose="020F0502020204030204" pitchFamily="34" charset="0"/>
                <a:ea typeface="Calibri" panose="020F0502020204030204" pitchFamily="34" charset="0"/>
                <a:cs typeface="Times New Roman" panose="02020603050405020304" pitchFamily="18" charset="0"/>
              </a:rPr>
              <a:t>est</a:t>
            </a:r>
            <a:r>
              <a:rPr lang="en-GB" sz="1800" dirty="0">
                <a:latin typeface="Calibri" panose="020F0502020204030204" pitchFamily="34" charset="0"/>
                <a:ea typeface="Calibri" panose="020F0502020204030204" pitchFamily="34" charset="0"/>
                <a:cs typeface="Times New Roman" panose="02020603050405020304" pitchFamily="18" charset="0"/>
              </a:rPr>
              <a:t> pris </a:t>
            </a:r>
            <a:r>
              <a:rPr lang="en-GB" sz="1800" dirty="0" err="1">
                <a:latin typeface="Calibri" panose="020F0502020204030204" pitchFamily="34" charset="0"/>
                <a:ea typeface="Calibri" panose="020F0502020204030204" pitchFamily="34" charset="0"/>
                <a:cs typeface="Times New Roman" panose="02020603050405020304" pitchFamily="18" charset="0"/>
              </a:rPr>
              <a:t>en</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compte</a:t>
            </a:r>
            <a:r>
              <a:rPr lang="en-GB" sz="1800" dirty="0">
                <a:latin typeface="Calibri" panose="020F0502020204030204" pitchFamily="34" charset="0"/>
                <a:ea typeface="Calibri" panose="020F0502020204030204" pitchFamily="34" charset="0"/>
                <a:cs typeface="Times New Roman" panose="02020603050405020304" pitchFamily="18" charset="0"/>
              </a:rPr>
              <a:t> pour le partage.</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Dans le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bailleurs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fonds,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une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logique</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subventionnement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peut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exister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certains cas, pour des types de projets jugés prioritaires : la commission reçue peut être inférieure au cout calculé du risque du contre garant.</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Cet effet est optionnel, et dépend de plusieurs facteurs : de l’intérêt économique des projets, ou de l’intensité du blocage bancaire, pour compenser le taux d’intérêt majoré demandé aux emprunteurs fragiles.</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Il peut dépendre aussi, en partie, du contexte géographique : ainsi l’Union Européenne, par motivation « territoriale », peut accepter un effet subventionnel envers une société de l’un des pays membres,</a:t>
            </a:r>
            <a:endParaRPr lang="fr-BE" sz="1800" dirty="0">
              <a:solidFill>
                <a:schemeClr val="tx1"/>
              </a:solidFill>
            </a:endParaRPr>
          </a:p>
        </p:txBody>
      </p:sp>
      <p:sp>
        <p:nvSpPr>
          <p:cNvPr id="2" name="Espace réservé du numéro de diapositive 1">
            <a:extLst>
              <a:ext uri="{FF2B5EF4-FFF2-40B4-BE49-F238E27FC236}">
                <a16:creationId xmlns:a16="http://schemas.microsoft.com/office/drawing/2014/main" id="{5EAD96E7-4CCA-4D43-8E0D-35502861A199}"/>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66278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48FBC4-D8CF-43B3-8109-3D16CE2746C1}"/>
              </a:ext>
            </a:extLst>
          </p:cNvPr>
          <p:cNvSpPr>
            <a:spLocks noGrp="1"/>
          </p:cNvSpPr>
          <p:nvPr>
            <p:ph type="title"/>
          </p:nvPr>
        </p:nvSpPr>
        <p:spPr>
          <a:xfrm>
            <a:off x="481799" y="310896"/>
            <a:ext cx="11029617" cy="1009905"/>
          </a:xfrm>
        </p:spPr>
        <p:txBody>
          <a:bodyPr>
            <a:normAutofit/>
          </a:bodyPr>
          <a:lstStyle/>
          <a:p>
            <a:pPr marL="457200" indent="-457200" algn="ctr"/>
            <a:r>
              <a:rPr lang="de-DE" sz="2200" dirty="0" err="1"/>
              <a:t>Autre</a:t>
            </a:r>
            <a:r>
              <a:rPr lang="de-DE" sz="2200" dirty="0"/>
              <a:t> </a:t>
            </a:r>
            <a:r>
              <a:rPr lang="de-DE" sz="2200" dirty="0" err="1"/>
              <a:t>thème</a:t>
            </a:r>
            <a:r>
              <a:rPr lang="de-DE" sz="2200" dirty="0"/>
              <a:t> : </a:t>
            </a:r>
            <a:r>
              <a:rPr lang="de-DE" sz="2200" dirty="0" err="1"/>
              <a:t>les</a:t>
            </a:r>
            <a:r>
              <a:rPr lang="de-DE" sz="2200" dirty="0"/>
              <a:t> </a:t>
            </a:r>
            <a:r>
              <a:rPr lang="de-DE" sz="2200" dirty="0" err="1"/>
              <a:t>Incitations</a:t>
            </a:r>
            <a:r>
              <a:rPr lang="de-DE" sz="2200" dirty="0"/>
              <a:t> au </a:t>
            </a:r>
            <a:r>
              <a:rPr lang="de-DE" sz="2200" dirty="0" err="1"/>
              <a:t>financements</a:t>
            </a:r>
            <a:r>
              <a:rPr lang="de-DE" sz="2200" dirty="0"/>
              <a:t> </a:t>
            </a:r>
            <a:r>
              <a:rPr lang="de-DE" sz="2200" dirty="0" err="1"/>
              <a:t>privés</a:t>
            </a:r>
            <a:r>
              <a:rPr lang="de-DE" sz="2200" dirty="0"/>
              <a:t> </a:t>
            </a:r>
            <a:r>
              <a:rPr lang="de-DE" sz="2200" dirty="0" err="1"/>
              <a:t>pour</a:t>
            </a:r>
            <a:r>
              <a:rPr lang="de-DE" sz="2200" dirty="0"/>
              <a:t> </a:t>
            </a:r>
            <a:r>
              <a:rPr lang="de-DE" sz="2200" dirty="0" err="1"/>
              <a:t>l‘abondement</a:t>
            </a:r>
            <a:r>
              <a:rPr lang="de-DE" sz="2200" dirty="0"/>
              <a:t> des </a:t>
            </a:r>
            <a:r>
              <a:rPr lang="de-DE" sz="2200" dirty="0" err="1"/>
              <a:t>fonds</a:t>
            </a:r>
            <a:r>
              <a:rPr lang="de-DE" sz="2200" dirty="0"/>
              <a:t> de </a:t>
            </a:r>
            <a:r>
              <a:rPr lang="de-DE" sz="2200" dirty="0" err="1"/>
              <a:t>garantie</a:t>
            </a:r>
            <a:r>
              <a:rPr lang="de-DE" sz="2200" dirty="0"/>
              <a:t> </a:t>
            </a:r>
            <a:endParaRPr lang="fr-BE" sz="2200" dirty="0"/>
          </a:p>
        </p:txBody>
      </p:sp>
      <p:sp>
        <p:nvSpPr>
          <p:cNvPr id="3" name="Content Placeholder 2"/>
          <p:cNvSpPr>
            <a:spLocks noGrp="1"/>
          </p:cNvSpPr>
          <p:nvPr>
            <p:ph idx="1"/>
          </p:nvPr>
        </p:nvSpPr>
        <p:spPr>
          <a:xfrm>
            <a:off x="481799" y="2121407"/>
            <a:ext cx="11259927" cy="4674069"/>
          </a:xfrm>
        </p:spPr>
        <p:txBody>
          <a:bodyPr>
            <a:noAutofit/>
          </a:bodyPr>
          <a:lstStyle/>
          <a:p>
            <a:pPr marL="342900" lvl="0" indent="-342900">
              <a:lnSpc>
                <a:spcPct val="107000"/>
              </a:lnSpc>
              <a:buFont typeface="Symbol" panose="05050102010706020507" pitchFamily="18" charset="2"/>
              <a:buChar char=""/>
            </a:pPr>
            <a:r>
              <a:rPr lang="fr-FR"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 incitations fiscales existent de façon très limitée, </a:t>
            </a: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pour les adhérents aux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organismes de garantie mutuelle dont les dotations dans le fonds mutuel de garantie sont considérées comme charges déductibles</a:t>
            </a: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Cependant, le système mutualiste est minoritaire maintenant en Union Européenne.</a:t>
            </a:r>
          </a:p>
          <a:p>
            <a:pPr marL="342900" lvl="0" indent="-342900">
              <a:lnSpc>
                <a:spcPct val="107000"/>
              </a:lnSpc>
              <a:buFont typeface="Symbol" panose="05050102010706020507" pitchFamily="18" charset="2"/>
              <a:buChar char=""/>
            </a:pP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des organismes de garantie peuvent généralement dégager un résultat d’exploitation positif, leur intérêt comme type d’investissement pour un investisseur privé motivé uniquement par le profit, reste très limité, et aléatoire.</a:t>
            </a:r>
            <a:endPar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24000" lvl="1" indent="0">
              <a:lnSpc>
                <a:spcPct val="107000"/>
              </a:lnSpc>
              <a:buNone/>
            </a:pP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Ceci peut exister, mais l’offre de garantie est alors restreinte par une forte sélectivité des bénéficiaires, et ne  ressort plus d’une logique d’aide au développement.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position des établissements bancaires privés est particulière  </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dans plusieurs pays, ils peuvent avoir été appelés à participer au tour de table lors de la création d’un organisme de garantie à majorité du capital publique.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spcAft>
                <a:spcPts val="800"/>
              </a:spcAft>
              <a:buNone/>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fonction des résultats obtenus </a:t>
            </a: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par</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leur propre politique de développement, ils peuvent reconnaitre le rôle de sécurisation du risque par le système de garantie et souhaiter alors contribuer à renforcer sa structure financière,</a:t>
            </a:r>
            <a:endPar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spcAft>
                <a:spcPts val="800"/>
              </a:spcAft>
              <a:buNone/>
            </a:pP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Ceci peut aussi être la condition d’</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renforcement des ressources publiques.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800" dirty="0">
              <a:solidFill>
                <a:schemeClr val="tx1"/>
              </a:solidFill>
            </a:endParaRPr>
          </a:p>
        </p:txBody>
      </p:sp>
      <p:sp>
        <p:nvSpPr>
          <p:cNvPr id="2" name="Espace réservé du numéro de diapositive 1">
            <a:extLst>
              <a:ext uri="{FF2B5EF4-FFF2-40B4-BE49-F238E27FC236}">
                <a16:creationId xmlns:a16="http://schemas.microsoft.com/office/drawing/2014/main" id="{F6A9AACA-8130-46DF-BB37-FA8B234BCB60}"/>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12540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48FBC4-D8CF-43B3-8109-3D16CE2746C1}"/>
              </a:ext>
            </a:extLst>
          </p:cNvPr>
          <p:cNvSpPr>
            <a:spLocks noGrp="1"/>
          </p:cNvSpPr>
          <p:nvPr>
            <p:ph type="title"/>
          </p:nvPr>
        </p:nvSpPr>
        <p:spPr>
          <a:xfrm>
            <a:off x="481799" y="483495"/>
            <a:ext cx="11029617" cy="837306"/>
          </a:xfrm>
        </p:spPr>
        <p:txBody>
          <a:bodyPr>
            <a:normAutofit/>
          </a:bodyPr>
          <a:lstStyle/>
          <a:p>
            <a:pPr marL="457200" indent="-457200" algn="ctr"/>
            <a:r>
              <a:rPr lang="de-DE" sz="2200" dirty="0"/>
              <a:t>LA QUESTION de la </a:t>
            </a:r>
            <a:r>
              <a:rPr lang="de-DE" sz="2200" dirty="0" err="1"/>
              <a:t>rentabilité</a:t>
            </a:r>
            <a:r>
              <a:rPr lang="de-DE" sz="2200" dirty="0"/>
              <a:t> des </a:t>
            </a:r>
            <a:r>
              <a:rPr lang="de-DE" sz="2200" dirty="0" err="1"/>
              <a:t>organismes</a:t>
            </a:r>
            <a:r>
              <a:rPr lang="de-DE" sz="2200" dirty="0"/>
              <a:t> de </a:t>
            </a:r>
            <a:r>
              <a:rPr lang="de-DE" sz="2200" dirty="0" err="1"/>
              <a:t>garantie</a:t>
            </a:r>
            <a:endParaRPr lang="fr-BE" sz="2200" dirty="0"/>
          </a:p>
        </p:txBody>
      </p:sp>
      <p:sp>
        <p:nvSpPr>
          <p:cNvPr id="3" name="Content Placeholder 2"/>
          <p:cNvSpPr>
            <a:spLocks noGrp="1"/>
          </p:cNvSpPr>
          <p:nvPr>
            <p:ph idx="1"/>
          </p:nvPr>
        </p:nvSpPr>
        <p:spPr>
          <a:xfrm>
            <a:off x="481799" y="2276855"/>
            <a:ext cx="11259927" cy="4518621"/>
          </a:xfrm>
        </p:spPr>
        <p:txBody>
          <a:bodyPr>
            <a:noAutofit/>
          </a:bodyPr>
          <a:lstStyle/>
          <a:p>
            <a:pPr marL="342900" indent="-342900">
              <a:lnSpc>
                <a:spcPct val="107000"/>
              </a:lnSpc>
              <a:buFont typeface="Symbol" panose="05050102010706020507" pitchFamily="18" charset="2"/>
              <a:buChar char=""/>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statuts et la mission d’appui confiée aux organismes de garantie entrainent l’obligation de dégager une certaine rentabilité, </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condition de création du facteur de confiance </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chez les banques garanties,</a:t>
            </a:r>
          </a:p>
          <a:p>
            <a:pPr marL="342900" indent="-342900">
              <a:lnSpc>
                <a:spcPct val="107000"/>
              </a:lnSpc>
              <a:buFont typeface="Symbol" panose="05050102010706020507" pitchFamily="18" charset="2"/>
              <a:buChar char=""/>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cas particuliers existent, pour </a:t>
            </a: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quelques</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activités de garantie (situation de rente, de passage obligé, </a:t>
            </a: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cas d’extrême spécialisation avec très bonne maitrise du risque</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ou effet favorable des placement des fonds propres).</a:t>
            </a:r>
          </a:p>
          <a:p>
            <a:pPr marL="324000" lvl="1" indent="0">
              <a:lnSpc>
                <a:spcPct val="107000"/>
              </a:lnSpc>
              <a:buNone/>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ertains organismes de garantie sont assez lucratifs. (TEMDE, en Grèce, sur les cautions bancaires délivrées aux entreprises du BTP ; l’Etoile Commerciale en France sur les cautions fiscales des boissons alcoolisées) . Dans ce cas, la technicité et l’expérience de ces organismes sont bien valorisées.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D’une manière générale, les résultats des sociétés de garantie publiques sont modestes et restent fragiles, et ne justifient pas généralement l’intérêt des investisseurs privés. </a:t>
            </a: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ègles statutaires ou pactes d’actionnaires obligent dans certains cas à affecter la totalité des bénéfices au renforcement de ses fonds propres.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Rappelons </a:t>
            </a: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qu’en cas de crise, les </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actionnaires privés seraient tenus de participer à la reconstitution des fonds propres</a:t>
            </a: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sauf dans le cas ou le cadre conventionnel entre Etat et fonds de garantie prévoit un apport public dans le fonds de garantie, lui permettant de faire face à ses obligations</a:t>
            </a:r>
            <a:r>
              <a:rPr lang="fr-FR"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fr-FR"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US" sz="1800" dirty="0">
              <a:solidFill>
                <a:schemeClr val="tx1"/>
              </a:solidFill>
            </a:endParaRPr>
          </a:p>
        </p:txBody>
      </p:sp>
      <p:sp>
        <p:nvSpPr>
          <p:cNvPr id="2" name="Espace réservé du numéro de diapositive 1">
            <a:extLst>
              <a:ext uri="{FF2B5EF4-FFF2-40B4-BE49-F238E27FC236}">
                <a16:creationId xmlns:a16="http://schemas.microsoft.com/office/drawing/2014/main" id="{F6A9AACA-8130-46DF-BB37-FA8B234BCB60}"/>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06886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48FBC4-D8CF-43B3-8109-3D16CE2746C1}"/>
              </a:ext>
            </a:extLst>
          </p:cNvPr>
          <p:cNvSpPr>
            <a:spLocks noGrp="1"/>
          </p:cNvSpPr>
          <p:nvPr>
            <p:ph type="title"/>
          </p:nvPr>
        </p:nvSpPr>
        <p:spPr>
          <a:xfrm>
            <a:off x="481799" y="483495"/>
            <a:ext cx="11029617" cy="837306"/>
          </a:xfrm>
        </p:spPr>
        <p:txBody>
          <a:bodyPr>
            <a:normAutofit/>
          </a:bodyPr>
          <a:lstStyle/>
          <a:p>
            <a:pPr marL="457200" indent="-457200" algn="ctr"/>
            <a:r>
              <a:rPr lang="fr-BE" sz="2200" dirty="0"/>
              <a:t>Rentabilité financière et rentabilité d’impact</a:t>
            </a:r>
          </a:p>
        </p:txBody>
      </p:sp>
      <p:sp>
        <p:nvSpPr>
          <p:cNvPr id="3" name="Content Placeholder 2"/>
          <p:cNvSpPr>
            <a:spLocks noGrp="1"/>
          </p:cNvSpPr>
          <p:nvPr>
            <p:ph idx="1"/>
          </p:nvPr>
        </p:nvSpPr>
        <p:spPr>
          <a:xfrm>
            <a:off x="481799" y="1828801"/>
            <a:ext cx="11129009" cy="4966676"/>
          </a:xfrm>
        </p:spPr>
        <p:txBody>
          <a:bodyPr>
            <a:noAutofit/>
          </a:bodyPr>
          <a:lstStyle/>
          <a:p>
            <a:pPr marL="457200">
              <a:lnSpc>
                <a:spcPct val="107000"/>
              </a:lnSpc>
            </a:pPr>
            <a:r>
              <a:rPr lang="fr-FR" sz="18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Rappelons que la </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véritable « rentabilité</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d’impact</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des fonds de garantie publics s’exprime hors de la comptabilité des organismes qui les gèrent. L’impact résulte des effets induits par le développement économique qu’ils permettent. (Effets sur le PIB</a:t>
            </a: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par la valeur ajoutée des projets, </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retombées positives en créations d’emploi, </a:t>
            </a: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générant</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des flux de cotisations sociales et d’impôts directs et indirects).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dernière d’une série historique d’études d’impact effectuée par PwC sur les sociétés de garantie allemandes </a:t>
            </a: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sur la période 1999 – 2018 fa</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apparaitre </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l’Etat</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rapport de 1 à 17 entre « cout du risque net» payé par celui-ci,  et accroissement des recettes sociales et fiscales.</a:t>
            </a:r>
          </a:p>
          <a:p>
            <a:pPr marL="457200">
              <a:lnSpc>
                <a:spcPct val="107000"/>
              </a:lnSpc>
              <a:spcAft>
                <a:spcPts val="800"/>
              </a:spcAft>
            </a:pPr>
            <a:r>
              <a:rPr lang="fr-FR"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Dans le cas de coopération bien comprise, les banques peuvent améliorer leur rentabilité par les indemnisations d’une société de garantie, car elles seront supérieures aux commissions versées.</a:t>
            </a:r>
          </a:p>
          <a:p>
            <a:pPr marL="457200">
              <a:lnSpc>
                <a:spcPct val="107000"/>
              </a:lnSpc>
              <a:spcAft>
                <a:spcPts val="800"/>
              </a:spcAft>
            </a:pPr>
            <a:r>
              <a:rPr lang="fr-FR" sz="1800" kern="100" dirty="0">
                <a:solidFill>
                  <a:srgbClr val="000000"/>
                </a:solidFill>
                <a:latin typeface="Calibri" panose="020F0502020204030204" pitchFamily="34" charset="0"/>
                <a:cs typeface="Times New Roman" panose="02020603050405020304" pitchFamily="18" charset="0"/>
              </a:rPr>
              <a:t>Mais en outre, dans ce même cas, les contributions positives à la rentabilité des banques passent par la capacité d’étendre leurs possibilités de développement dans des conditions facilitées </a:t>
            </a:r>
            <a:r>
              <a:rPr lang="fr-FR" sz="1800" kern="100">
                <a:solidFill>
                  <a:srgbClr val="000000"/>
                </a:solidFill>
                <a:latin typeface="Calibri" panose="020F0502020204030204" pitchFamily="34" charset="0"/>
                <a:cs typeface="Times New Roman" panose="02020603050405020304" pitchFamily="18" charset="0"/>
              </a:rPr>
              <a:t>par le couverture </a:t>
            </a:r>
            <a:r>
              <a:rPr lang="fr-FR" sz="1800" kern="100" dirty="0">
                <a:solidFill>
                  <a:srgbClr val="000000"/>
                </a:solidFill>
                <a:latin typeface="Calibri" panose="020F0502020204030204" pitchFamily="34" charset="0"/>
                <a:cs typeface="Times New Roman" panose="02020603050405020304" pitchFamily="18" charset="0"/>
              </a:rPr>
              <a:t>en. garantie</a:t>
            </a:r>
            <a:endParaRPr lang="en-US" sz="1800" dirty="0">
              <a:solidFill>
                <a:schemeClr val="tx1"/>
              </a:solidFill>
            </a:endParaRPr>
          </a:p>
        </p:txBody>
      </p:sp>
      <p:sp>
        <p:nvSpPr>
          <p:cNvPr id="2" name="Espace réservé du numéro de diapositive 1">
            <a:extLst>
              <a:ext uri="{FF2B5EF4-FFF2-40B4-BE49-F238E27FC236}">
                <a16:creationId xmlns:a16="http://schemas.microsoft.com/office/drawing/2014/main" id="{F6A9AACA-8130-46DF-BB37-FA8B234BCB6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11184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0575F-667B-6F16-F868-34A6FA41DA78}"/>
              </a:ext>
            </a:extLst>
          </p:cNvPr>
          <p:cNvSpPr>
            <a:spLocks noGrp="1"/>
          </p:cNvSpPr>
          <p:nvPr>
            <p:ph type="title"/>
          </p:nvPr>
        </p:nvSpPr>
        <p:spPr/>
        <p:txBody>
          <a:bodyPr/>
          <a:lstStyle/>
          <a:p>
            <a:pPr algn="ctr"/>
            <a:r>
              <a:rPr lang="fr-FR" dirty="0"/>
              <a:t>THANK YOU FOR YOUR ATTENTION</a:t>
            </a:r>
          </a:p>
        </p:txBody>
      </p:sp>
      <p:sp>
        <p:nvSpPr>
          <p:cNvPr id="3" name="Espace réservé du contenu 2">
            <a:extLst>
              <a:ext uri="{FF2B5EF4-FFF2-40B4-BE49-F238E27FC236}">
                <a16:creationId xmlns:a16="http://schemas.microsoft.com/office/drawing/2014/main" id="{FB738EB3-A5FA-4BA2-819F-037C9DDF5C1A}"/>
              </a:ext>
            </a:extLst>
          </p:cNvPr>
          <p:cNvSpPr>
            <a:spLocks noGrp="1"/>
          </p:cNvSpPr>
          <p:nvPr>
            <p:ph idx="1"/>
          </p:nvPr>
        </p:nvSpPr>
        <p:spPr/>
        <p:txBody>
          <a:bodyPr>
            <a:normAutofit fontScale="25000" lnSpcReduction="20000"/>
          </a:bodyPr>
          <a:lstStyle/>
          <a:p>
            <a:r>
              <a:rPr lang="fr-FR" sz="5600" b="1" dirty="0"/>
              <a:t>Jean Louis Leloir</a:t>
            </a:r>
          </a:p>
          <a:p>
            <a:r>
              <a:rPr lang="fr-FR" sz="5600" b="1" dirty="0"/>
              <a:t>Conseiller spécial auprès du Conseil d’Administration de l’AECM</a:t>
            </a:r>
          </a:p>
          <a:p>
            <a:pPr marL="0" indent="0">
              <a:buNone/>
            </a:pPr>
            <a:r>
              <a:rPr lang="fr-FR" sz="5600" b="1" dirty="0"/>
              <a:t>     </a:t>
            </a:r>
            <a:r>
              <a:rPr lang="fr-FR" sz="5600" b="1" dirty="0" err="1"/>
              <a:t>jl,leloir@aecm,eu</a:t>
            </a:r>
            <a:endParaRPr lang="fr-FR" sz="5600" b="1" dirty="0"/>
          </a:p>
          <a:p>
            <a:pPr marL="0" indent="0">
              <a:buNone/>
            </a:pPr>
            <a:endParaRPr lang="fr-FR" sz="5600" b="1" dirty="0"/>
          </a:p>
          <a:p>
            <a:pPr marL="0" indent="0">
              <a:buNone/>
            </a:pPr>
            <a:endParaRPr lang="fr-FR" sz="5600" b="1" dirty="0"/>
          </a:p>
          <a:p>
            <a:pPr marL="0" indent="0">
              <a:buNone/>
            </a:pPr>
            <a:r>
              <a:rPr lang="fr-FR" sz="5600" b="1" dirty="0"/>
              <a:t>L’AECM COMPTE AUJOURD’HUI  45 MEMBRES REPARTIS SUR </a:t>
            </a:r>
            <a:r>
              <a:rPr lang="en-US" sz="5600" b="1" i="0" dirty="0">
                <a:solidFill>
                  <a:srgbClr val="000000"/>
                </a:solidFill>
                <a:effectLst/>
                <a:latin typeface="Arial" panose="020B0604020202020204" pitchFamily="34" charset="0"/>
              </a:rPr>
              <a:t>31 DIFFERENTS PAYS DU CONTINENT EUROPEEN, AINSI QUE </a:t>
            </a:r>
          </a:p>
          <a:p>
            <a:pPr marL="0" indent="0">
              <a:buNone/>
            </a:pPr>
            <a:r>
              <a:rPr lang="en-US" sz="5600" b="1" i="0" dirty="0">
                <a:solidFill>
                  <a:srgbClr val="000000"/>
                </a:solidFill>
                <a:effectLst/>
                <a:latin typeface="Arial" panose="020B0604020202020204" pitchFamily="34" charset="0"/>
              </a:rPr>
              <a:t>5   SOCIETES DE GARANTIE PARTENAIRES.</a:t>
            </a:r>
          </a:p>
          <a:p>
            <a:pPr marL="0" indent="0">
              <a:buNone/>
            </a:pPr>
            <a:endParaRPr lang="en-US" sz="5600" b="1" dirty="0">
              <a:solidFill>
                <a:srgbClr val="000000"/>
              </a:solidFill>
            </a:endParaRPr>
          </a:p>
          <a:p>
            <a:pPr marL="0" indent="0">
              <a:buNone/>
            </a:pPr>
            <a:r>
              <a:rPr lang="en-US" sz="5600" b="1" dirty="0">
                <a:solidFill>
                  <a:srgbClr val="000000"/>
                </a:solidFill>
              </a:rPr>
              <a:t>5,2 MILLIONS DE SMEs SONT ACTUELLEMENT  GARANTIES PAR DES ENGAGEMENTS AECM REPRESENTANT 267 BILLIONS </a:t>
            </a:r>
          </a:p>
          <a:p>
            <a:pPr marL="0" indent="0">
              <a:buNone/>
            </a:pPr>
            <a:r>
              <a:rPr lang="en-US" sz="5600" b="1" dirty="0">
                <a:solidFill>
                  <a:srgbClr val="000000"/>
                </a:solidFill>
              </a:rPr>
              <a:t>D’EUROS,</a:t>
            </a:r>
            <a:endParaRPr lang="fr-FR" sz="5600" b="1" dirty="0"/>
          </a:p>
          <a:p>
            <a:pPr marL="0" indent="0">
              <a:buNone/>
            </a:pPr>
            <a:endParaRPr lang="fr-FR" sz="5600" b="1"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a:t>
            </a:r>
          </a:p>
        </p:txBody>
      </p:sp>
      <p:sp>
        <p:nvSpPr>
          <p:cNvPr id="4" name="Espace réservé du numéro de diapositive 3">
            <a:extLst>
              <a:ext uri="{FF2B5EF4-FFF2-40B4-BE49-F238E27FC236}">
                <a16:creationId xmlns:a16="http://schemas.microsoft.com/office/drawing/2014/main" id="{BF82C127-25FD-9B5C-46A0-854E43EDAF33}"/>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96597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48FBC4-D8CF-43B3-8109-3D16CE2746C1}"/>
              </a:ext>
            </a:extLst>
          </p:cNvPr>
          <p:cNvSpPr>
            <a:spLocks noGrp="1"/>
          </p:cNvSpPr>
          <p:nvPr>
            <p:ph type="title"/>
          </p:nvPr>
        </p:nvSpPr>
        <p:spPr>
          <a:xfrm>
            <a:off x="481800" y="109728"/>
            <a:ext cx="11350536" cy="1399032"/>
          </a:xfrm>
        </p:spPr>
        <p:txBody>
          <a:bodyPr>
            <a:normAutofit/>
          </a:bodyPr>
          <a:lstStyle/>
          <a:p>
            <a:pPr marL="457200" indent="-457200" algn="ctr"/>
            <a:r>
              <a:rPr lang="de-DE" sz="2200" dirty="0"/>
              <a:t> La contre </a:t>
            </a:r>
            <a:r>
              <a:rPr lang="de-DE" sz="2200" dirty="0" err="1"/>
              <a:t>garantie</a:t>
            </a:r>
            <a:r>
              <a:rPr lang="de-DE" sz="2200" dirty="0"/>
              <a:t>, </a:t>
            </a:r>
            <a:r>
              <a:rPr lang="de-DE" sz="2200" dirty="0" err="1"/>
              <a:t>solution</a:t>
            </a:r>
            <a:r>
              <a:rPr lang="de-DE" sz="2200" dirty="0"/>
              <a:t> </a:t>
            </a:r>
            <a:r>
              <a:rPr lang="de-DE" sz="2200" dirty="0" err="1"/>
              <a:t>idéale</a:t>
            </a:r>
            <a:r>
              <a:rPr lang="de-DE" sz="2200" dirty="0"/>
              <a:t> de </a:t>
            </a:r>
            <a:r>
              <a:rPr lang="de-DE" sz="2200" dirty="0" err="1"/>
              <a:t>développement</a:t>
            </a:r>
            <a:r>
              <a:rPr lang="de-DE" sz="2200" dirty="0"/>
              <a:t> </a:t>
            </a:r>
            <a:r>
              <a:rPr lang="de-DE" sz="2200" dirty="0" err="1"/>
              <a:t>pour</a:t>
            </a:r>
            <a:r>
              <a:rPr lang="de-DE" sz="2200" dirty="0"/>
              <a:t> </a:t>
            </a:r>
            <a:r>
              <a:rPr lang="de-DE" sz="2200" dirty="0" err="1"/>
              <a:t>un</a:t>
            </a:r>
            <a:r>
              <a:rPr lang="de-DE" sz="2200" dirty="0"/>
              <a:t> </a:t>
            </a:r>
            <a:r>
              <a:rPr lang="de-DE" sz="2200" dirty="0" err="1"/>
              <a:t>organisme</a:t>
            </a:r>
            <a:r>
              <a:rPr lang="de-DE" sz="2200" dirty="0"/>
              <a:t> de </a:t>
            </a:r>
            <a:r>
              <a:rPr lang="de-DE" sz="2200" dirty="0" err="1"/>
              <a:t>garantie</a:t>
            </a:r>
            <a:r>
              <a:rPr lang="de-DE" sz="2200" dirty="0"/>
              <a:t> ?</a:t>
            </a:r>
            <a:endParaRPr lang="fr-BE" sz="2200" dirty="0"/>
          </a:p>
        </p:txBody>
      </p:sp>
      <p:sp>
        <p:nvSpPr>
          <p:cNvPr id="3" name="Content Placeholder 2"/>
          <p:cNvSpPr>
            <a:spLocks noGrp="1"/>
          </p:cNvSpPr>
          <p:nvPr>
            <p:ph idx="1"/>
          </p:nvPr>
        </p:nvSpPr>
        <p:spPr>
          <a:xfrm>
            <a:off x="481800" y="1963882"/>
            <a:ext cx="11350536" cy="5058710"/>
          </a:xfrm>
        </p:spPr>
        <p:txBody>
          <a:bodyPr>
            <a:noAutofit/>
          </a:bodyPr>
          <a:lstStyle/>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fr-FR" sz="1800" dirty="0"/>
          </a:p>
          <a:p>
            <a:pPr marL="342900" lvl="0" indent="-342900">
              <a:lnSpc>
                <a:spcPct val="107000"/>
              </a:lnSpc>
              <a:spcAft>
                <a:spcPts val="800"/>
              </a:spcAft>
              <a:buFont typeface="Symbol" panose="05050102010706020507" pitchFamily="18" charset="2"/>
              <a:buChar char=""/>
            </a:pPr>
            <a:r>
              <a:rPr lang="fr-FR" sz="1800" b="1" dirty="0"/>
              <a:t>Définition:  la recherche d’une coopération gagnante</a:t>
            </a:r>
          </a:p>
          <a:p>
            <a:pPr marL="342900" indent="-342900" algn="l">
              <a:buFont typeface="Wingdings" panose="05000000000000000000" pitchFamily="2" charset="2"/>
              <a:buChar char="§"/>
            </a:pPr>
            <a:r>
              <a:rPr lang="fr-FR" sz="1800" dirty="0"/>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Une contre garantie est fournie par un acteur d’appui au développement à un opérateur de premier niveau (société de garantie), apte à lui fournir la LOGISTIQUE permettant d’affecter les moyens financiers dont il dispose à l’attribution de garanties dans un but particulier,</a:t>
            </a:r>
          </a:p>
          <a:p>
            <a:pPr marL="342900" indent="-342900">
              <a:buFont typeface="Wingdings" panose="05000000000000000000" pitchFamily="2" charset="2"/>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De son côté, l’organisme de garantie peut trouver ainsi une solution au problème de ses ressources, ainsi qu’une réponse aux contraintes du cadre de régulation financière de l’activité de garantie</a:t>
            </a:r>
          </a:p>
          <a:p>
            <a:pPr marL="342900" indent="-342900" algn="l">
              <a:buFont typeface="Wingdings" panose="05000000000000000000" pitchFamily="2" charset="2"/>
              <a:buChar char="§"/>
            </a:pPr>
            <a:r>
              <a:rPr lang="fr-FR" sz="1800" kern="100" dirty="0">
                <a:latin typeface="Calibri" panose="020F0502020204030204" pitchFamily="34" charset="0"/>
                <a:ea typeface="Calibri" panose="020F0502020204030204" pitchFamily="34" charset="0"/>
                <a:cs typeface="Times New Roman" panose="02020603050405020304" pitchFamily="18" charset="0"/>
              </a:rPr>
              <a:t>Ce partenariat suppose une </a:t>
            </a:r>
            <a:r>
              <a:rPr lang="fr-FR" sz="1800" b="1" kern="100" dirty="0">
                <a:latin typeface="Calibri" panose="020F0502020204030204" pitchFamily="34" charset="0"/>
                <a:ea typeface="Calibri" panose="020F0502020204030204" pitchFamily="34" charset="0"/>
                <a:cs typeface="Times New Roman" panose="02020603050405020304" pitchFamily="18" charset="0"/>
              </a:rPr>
              <a:t>convergence d’objectifs </a:t>
            </a:r>
            <a:r>
              <a:rPr lang="fr-FR" sz="1800" kern="100" dirty="0">
                <a:latin typeface="Calibri" panose="020F0502020204030204" pitchFamily="34" charset="0"/>
                <a:ea typeface="Calibri" panose="020F0502020204030204" pitchFamily="34" charset="0"/>
                <a:cs typeface="Times New Roman" panose="02020603050405020304" pitchFamily="18" charset="0"/>
              </a:rPr>
              <a:t>et un </a:t>
            </a:r>
            <a:r>
              <a:rPr lang="fr-FR" sz="1800" b="1" kern="100" dirty="0">
                <a:latin typeface="Calibri" panose="020F0502020204030204" pitchFamily="34" charset="0"/>
                <a:ea typeface="Calibri" panose="020F0502020204030204" pitchFamily="34" charset="0"/>
                <a:cs typeface="Times New Roman" panose="02020603050405020304" pitchFamily="18" charset="0"/>
              </a:rPr>
              <a:t>bon alignement des performances et des moyens </a:t>
            </a:r>
            <a:r>
              <a:rPr lang="fr-FR" sz="1800" kern="100" dirty="0">
                <a:latin typeface="Calibri" panose="020F0502020204030204" pitchFamily="34" charset="0"/>
                <a:ea typeface="Calibri" panose="020F0502020204030204" pitchFamily="34" charset="0"/>
                <a:cs typeface="Times New Roman" panose="02020603050405020304" pitchFamily="18" charset="0"/>
              </a:rPr>
              <a:t>de la société de garantie avec les attentes du contre garant sur ces mêmes points.</a:t>
            </a:r>
            <a:r>
              <a:rPr lang="fr-FR" sz="18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gn="l">
              <a:buFont typeface="Wingdings" panose="05000000000000000000" pitchFamily="2" charset="2"/>
              <a:buChar char="§"/>
            </a:pPr>
            <a:r>
              <a:rPr lang="fr-FR" sz="1800" dirty="0">
                <a:latin typeface="Calibri" panose="020F0502020204030204" pitchFamily="34" charset="0"/>
                <a:ea typeface="Calibri" panose="020F0502020204030204" pitchFamily="34" charset="0"/>
                <a:cs typeface="Times New Roman" panose="02020603050405020304" pitchFamily="18" charset="0"/>
              </a:rPr>
              <a:t>C’est un engagement exigeant pour la société de garantie: en contrepartie de l’appui  reçu, elle doit respecter un cadre de conditions impliquant une charge administrative de contrôle, et exigeant une forme de discipline accrue dans le respect de ses obligations.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fr-FR" sz="1800" dirty="0"/>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BE" sz="1800" dirty="0">
              <a:solidFill>
                <a:schemeClr val="tx1"/>
              </a:solidFill>
            </a:endParaRPr>
          </a:p>
        </p:txBody>
      </p:sp>
      <p:sp>
        <p:nvSpPr>
          <p:cNvPr id="2" name="Espace réservé du numéro de diapositive 1">
            <a:extLst>
              <a:ext uri="{FF2B5EF4-FFF2-40B4-BE49-F238E27FC236}">
                <a16:creationId xmlns:a16="http://schemas.microsoft.com/office/drawing/2014/main" id="{8DF80EFA-D105-428E-A747-00DD17B34B7C}"/>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52436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48FBC4-D8CF-43B3-8109-3D16CE2746C1}"/>
              </a:ext>
            </a:extLst>
          </p:cNvPr>
          <p:cNvSpPr>
            <a:spLocks noGrp="1"/>
          </p:cNvSpPr>
          <p:nvPr>
            <p:ph type="title"/>
          </p:nvPr>
        </p:nvSpPr>
        <p:spPr>
          <a:xfrm>
            <a:off x="481800" y="347472"/>
            <a:ext cx="11029616" cy="1234675"/>
          </a:xfrm>
        </p:spPr>
        <p:txBody>
          <a:bodyPr>
            <a:normAutofit/>
          </a:bodyPr>
          <a:lstStyle/>
          <a:p>
            <a:pPr marL="457200" indent="-457200" algn="ctr"/>
            <a:r>
              <a:rPr lang="de-DE" sz="2200" dirty="0"/>
              <a:t> QUE VAUT la </a:t>
            </a:r>
            <a:r>
              <a:rPr lang="de-DE" sz="2200" dirty="0" err="1"/>
              <a:t>solution</a:t>
            </a:r>
            <a:r>
              <a:rPr lang="de-DE" sz="2200" dirty="0"/>
              <a:t> „CLASSIQUE“ de </a:t>
            </a:r>
            <a:r>
              <a:rPr lang="de-DE" sz="2200" dirty="0" err="1"/>
              <a:t>mobilisation</a:t>
            </a:r>
            <a:r>
              <a:rPr lang="de-DE" sz="2200" dirty="0"/>
              <a:t> </a:t>
            </a:r>
            <a:r>
              <a:rPr lang="de-DE" sz="2200" dirty="0" err="1"/>
              <a:t>d‘apports</a:t>
            </a:r>
            <a:r>
              <a:rPr lang="de-DE" sz="2200" dirty="0"/>
              <a:t> </a:t>
            </a:r>
            <a:r>
              <a:rPr lang="de-DE" sz="2200" dirty="0" err="1"/>
              <a:t>nouveaux</a:t>
            </a:r>
            <a:r>
              <a:rPr lang="de-DE" sz="2200" dirty="0"/>
              <a:t> ?</a:t>
            </a:r>
            <a:endParaRPr lang="fr-BE" sz="2200" dirty="0"/>
          </a:p>
        </p:txBody>
      </p:sp>
      <p:sp>
        <p:nvSpPr>
          <p:cNvPr id="3" name="Content Placeholder 2"/>
          <p:cNvSpPr>
            <a:spLocks noGrp="1"/>
          </p:cNvSpPr>
          <p:nvPr>
            <p:ph idx="1"/>
          </p:nvPr>
        </p:nvSpPr>
        <p:spPr>
          <a:xfrm>
            <a:off x="481800" y="1963882"/>
            <a:ext cx="11350536" cy="5058710"/>
          </a:xfrm>
        </p:spPr>
        <p:txBody>
          <a:bodyPr>
            <a:no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règle des multiplicateurs entre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montant des fonds de garantie </a:t>
            </a:r>
            <a:r>
              <a:rPr lang="fr-FR" sz="1800" dirty="0">
                <a:effectLst/>
                <a:latin typeface="Calibri" panose="020F0502020204030204" pitchFamily="34" charset="0"/>
                <a:ea typeface="Calibri" panose="020F0502020204030204" pitchFamily="34" charset="0"/>
                <a:cs typeface="Times New Roman" panose="02020603050405020304" pitchFamily="18" charset="0"/>
              </a:rPr>
              <a:t>et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potentiel de risque porté </a:t>
            </a:r>
            <a:r>
              <a:rPr lang="fr-FR" sz="1800" dirty="0">
                <a:effectLst/>
                <a:latin typeface="Calibri" panose="020F0502020204030204" pitchFamily="34" charset="0"/>
                <a:ea typeface="Calibri" panose="020F0502020204030204" pitchFamily="34" charset="0"/>
                <a:cs typeface="Times New Roman" panose="02020603050405020304" pitchFamily="18" charset="0"/>
              </a:rPr>
              <a:t>pose fréquemment le problème de la capacité du fournisseur de ressources (généralement l’</a:t>
            </a:r>
            <a:r>
              <a:rPr lang="fr-FR" sz="1800" dirty="0">
                <a:latin typeface="Calibri" panose="020F0502020204030204" pitchFamily="34" charset="0"/>
                <a:ea typeface="Calibri" panose="020F0502020204030204" pitchFamily="34" charset="0"/>
                <a:cs typeface="Times New Roman" panose="02020603050405020304" pitchFamily="18" charset="0"/>
              </a:rPr>
              <a:t>Etat) </a:t>
            </a:r>
            <a:r>
              <a:rPr lang="fr-FR" sz="1800" dirty="0">
                <a:effectLst/>
                <a:latin typeface="Calibri" panose="020F0502020204030204" pitchFamily="34" charset="0"/>
                <a:ea typeface="Calibri" panose="020F0502020204030204" pitchFamily="34" charset="0"/>
                <a:cs typeface="Times New Roman" panose="02020603050405020304" pitchFamily="18" charset="0"/>
              </a:rPr>
              <a:t>à augmenter le fonds de garantie.</a:t>
            </a:r>
          </a:p>
          <a:p>
            <a:pPr>
              <a:lnSpc>
                <a:spcPct val="107000"/>
              </a:lnSpc>
              <a:spcAft>
                <a:spcPts val="800"/>
              </a:spcAft>
            </a:pPr>
            <a:r>
              <a:rPr lang="fr-FR" sz="1800" dirty="0">
                <a:latin typeface="Calibri" panose="020F0502020204030204" pitchFamily="34" charset="0"/>
                <a:ea typeface="Calibri" panose="020F0502020204030204" pitchFamily="34" charset="0"/>
                <a:cs typeface="Times New Roman" panose="02020603050405020304" pitchFamily="18" charset="0"/>
              </a:rPr>
              <a:t>L’</a:t>
            </a:r>
            <a:r>
              <a:rPr lang="en-GB" sz="1800" dirty="0">
                <a:effectLst/>
                <a:latin typeface="Calibri" panose="020F0502020204030204" pitchFamily="34" charset="0"/>
                <a:ea typeface="Calibri" panose="020F0502020204030204" pitchFamily="34" charset="0"/>
                <a:cs typeface="Times New Roman" panose="02020603050405020304" pitchFamily="18" charset="0"/>
              </a:rPr>
              <a:t>apport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fonds doit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être</a:t>
            </a:r>
            <a:r>
              <a:rPr lang="en-GB" sz="1800" dirty="0">
                <a:effectLst/>
                <a:latin typeface="Calibri" panose="020F0502020204030204" pitchFamily="34" charset="0"/>
                <a:ea typeface="Calibri" panose="020F0502020204030204" pitchFamily="34" charset="0"/>
                <a:cs typeface="Times New Roman" panose="02020603050405020304" pitchFamily="18" charset="0"/>
              </a:rPr>
              <a:t> fait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ex ante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cela</a:t>
            </a:r>
            <a:r>
              <a:rPr lang="en-GB" sz="1800" dirty="0">
                <a:effectLst/>
                <a:latin typeface="Calibri" panose="020F0502020204030204" pitchFamily="34" charset="0"/>
                <a:ea typeface="Calibri" panose="020F0502020204030204" pitchFamily="34" charset="0"/>
                <a:cs typeface="Times New Roman" panose="02020603050405020304" pitchFamily="18" charset="0"/>
              </a:rPr>
              <a:t> pose le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problème</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disponibilité</a:t>
            </a:r>
            <a:r>
              <a:rPr lang="en-GB" sz="1800" dirty="0">
                <a:effectLst/>
                <a:latin typeface="Calibri" panose="020F0502020204030204" pitchFamily="34" charset="0"/>
                <a:ea typeface="Calibri" panose="020F0502020204030204" pitchFamily="34" charset="0"/>
                <a:cs typeface="Times New Roman" panose="02020603050405020304" pitchFamily="18" charset="0"/>
              </a:rPr>
              <a:t> des fonds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avant</a:t>
            </a:r>
            <a:r>
              <a:rPr lang="en-GB" sz="1800" dirty="0">
                <a:effectLst/>
                <a:latin typeface="Calibri" panose="020F0502020204030204" pitchFamily="34" charset="0"/>
                <a:ea typeface="Calibri" panose="020F0502020204030204" pitchFamily="34" charset="0"/>
                <a:cs typeface="Times New Roman" panose="02020603050405020304" pitchFamily="18" charset="0"/>
              </a:rPr>
              <a:t> le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démarrage</a:t>
            </a:r>
            <a:r>
              <a:rPr lang="en-GB" sz="1800" dirty="0">
                <a:effectLst/>
                <a:latin typeface="Calibri" panose="020F0502020204030204" pitchFamily="34" charset="0"/>
                <a:ea typeface="Calibri" panose="020F0502020204030204" pitchFamily="34" charset="0"/>
                <a:cs typeface="Times New Roman" panose="02020603050405020304" pitchFamily="18" charset="0"/>
              </a:rPr>
              <a:t> du programme, dans les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contextes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difficultés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budgétaires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communs</a:t>
            </a:r>
            <a:r>
              <a:rPr lang="en-GB" sz="1800" dirty="0">
                <a:effectLst/>
                <a:latin typeface="Calibri" panose="020F0502020204030204" pitchFamily="34" charset="0"/>
                <a:ea typeface="Calibri" panose="020F0502020204030204" pitchFamily="34" charset="0"/>
                <a:cs typeface="Times New Roman" panose="02020603050405020304" pitchFamily="18" charset="0"/>
              </a:rPr>
              <a:t> à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nombreux</a:t>
            </a:r>
            <a:r>
              <a:rPr lang="en-GB" sz="1800" dirty="0">
                <a:effectLst/>
                <a:latin typeface="Calibri" panose="020F0502020204030204" pitchFamily="34" charset="0"/>
                <a:ea typeface="Calibri" panose="020F0502020204030204" pitchFamily="34" charset="0"/>
                <a:cs typeface="Times New Roman" panose="02020603050405020304" pitchFamily="18" charset="0"/>
              </a:rPr>
              <a:t> pays</a:t>
            </a:r>
            <a:r>
              <a:rPr lang="en-GB" sz="1800" dirty="0">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cadre règlementaire des sociétés de garantie, s’il varie d’un pays à l’autre –  tout en suivant les directives du Comité de Bâle quand  la société de garantie est qualifiée d’établissement financier -  est généralement handicapant</a:t>
            </a:r>
            <a:r>
              <a:rPr lang="fr-FR" sz="1800" kern="100" dirty="0">
                <a:latin typeface="Calibri" panose="020F0502020204030204" pitchFamily="34" charset="0"/>
                <a:ea typeface="Calibri" panose="020F0502020204030204" pitchFamily="34" charset="0"/>
                <a:cs typeface="Times New Roman" panose="02020603050405020304" pitchFamily="18"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24000" lvl="1" indent="0">
              <a:lnSpc>
                <a:spcPct val="107000"/>
              </a:lnSpc>
              <a:buNone/>
            </a:pPr>
            <a:r>
              <a:rPr lang="fr-FR" sz="1800" kern="100" dirty="0">
                <a:latin typeface="Calibri" panose="020F0502020204030204" pitchFamily="34" charset="0"/>
                <a:ea typeface="Calibri" panose="020F0502020204030204" pitchFamily="34" charset="0"/>
                <a:cs typeface="Times New Roman" panose="02020603050405020304" pitchFamily="18" charset="0"/>
              </a:rPr>
              <a:t>En effet, souvent le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 ratios prudentiels de type bancaire (</a:t>
            </a:r>
            <a:r>
              <a:rPr lang="fr-FR" sz="1800" kern="100" dirty="0">
                <a:latin typeface="Calibri" panose="020F0502020204030204" pitchFamily="34" charset="0"/>
                <a:ea typeface="Calibri" panose="020F0502020204030204" pitchFamily="34" charset="0"/>
                <a:cs typeface="Times New Roman" panose="02020603050405020304" pitchFamily="18" charset="0"/>
              </a:rPr>
              <a:t>fonds propres au sens strict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 engagements par signature)  ne prennent pas en considération les montants des fonds de garantie, mais seulement </a:t>
            </a:r>
            <a:r>
              <a:rPr lang="fr-FR" sz="1800" kern="100" dirty="0">
                <a:latin typeface="Calibri" panose="020F0502020204030204" pitchFamily="34" charset="0"/>
                <a:ea typeface="Calibri" panose="020F0502020204030204" pitchFamily="34" charset="0"/>
                <a:cs typeface="Times New Roman" panose="02020603050405020304" pitchFamily="18" charset="0"/>
              </a:rPr>
              <a:t>capital et réserves.</a:t>
            </a:r>
          </a:p>
          <a:p>
            <a:pPr>
              <a:lnSpc>
                <a:spcPct val="107000"/>
              </a:lnSpc>
              <a:buFont typeface="Wingdings" panose="05000000000000000000" pitchFamily="2" charset="2"/>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 outre, en cas de dérapage des risques par rapport au modèle théorique, l’apporteur de fonds peut être obligé d’apporter un complément  pour couvrir les appels d’indemnisations. </a:t>
            </a:r>
          </a:p>
          <a:p>
            <a:pPr marL="0" lvl="0" indent="0">
              <a:lnSpc>
                <a:spcPct val="107000"/>
              </a:lnSpc>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BE" sz="1800" dirty="0">
              <a:solidFill>
                <a:schemeClr val="tx1"/>
              </a:solidFill>
            </a:endParaRPr>
          </a:p>
        </p:txBody>
      </p:sp>
      <p:sp>
        <p:nvSpPr>
          <p:cNvPr id="2" name="Espace réservé du numéro de diapositive 1">
            <a:extLst>
              <a:ext uri="{FF2B5EF4-FFF2-40B4-BE49-F238E27FC236}">
                <a16:creationId xmlns:a16="http://schemas.microsoft.com/office/drawing/2014/main" id="{8DF80EFA-D105-428E-A747-00DD17B34B7C}"/>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69716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00" y="483495"/>
            <a:ext cx="10987957" cy="907984"/>
          </a:xfrm>
        </p:spPr>
        <p:txBody>
          <a:bodyPr>
            <a:normAutofit/>
          </a:bodyPr>
          <a:lstStyle/>
          <a:p>
            <a:pPr marL="457200" indent="-457200" algn="ctr"/>
            <a:r>
              <a:rPr lang="de-DE" sz="2200" dirty="0"/>
              <a:t> </a:t>
            </a:r>
            <a:r>
              <a:rPr lang="de-DE" sz="2200" dirty="0" err="1"/>
              <a:t>une</a:t>
            </a:r>
            <a:r>
              <a:rPr lang="de-DE" sz="2200" dirty="0"/>
              <a:t> </a:t>
            </a:r>
            <a:r>
              <a:rPr lang="de-DE" sz="2200" dirty="0" err="1"/>
              <a:t>convention</a:t>
            </a:r>
            <a:r>
              <a:rPr lang="de-DE" sz="2200" dirty="0"/>
              <a:t> de contre </a:t>
            </a:r>
            <a:r>
              <a:rPr lang="de-DE" sz="2200" dirty="0" err="1"/>
              <a:t>gArantie</a:t>
            </a:r>
            <a:r>
              <a:rPr lang="de-DE" sz="2200" dirty="0"/>
              <a:t> </a:t>
            </a:r>
            <a:r>
              <a:rPr lang="de-DE" sz="2200" dirty="0" err="1"/>
              <a:t>réduit</a:t>
            </a:r>
            <a:r>
              <a:rPr lang="de-DE" sz="2200" dirty="0"/>
              <a:t> le </a:t>
            </a:r>
            <a:r>
              <a:rPr lang="de-DE" sz="2200" dirty="0" err="1"/>
              <a:t>niveau</a:t>
            </a:r>
            <a:r>
              <a:rPr lang="de-DE" sz="2200" dirty="0"/>
              <a:t> de </a:t>
            </a:r>
            <a:r>
              <a:rPr lang="de-DE" sz="2200" dirty="0" err="1"/>
              <a:t>difficultés</a:t>
            </a:r>
            <a:endParaRPr lang="fr-BE" sz="2200" dirty="0"/>
          </a:p>
        </p:txBody>
      </p:sp>
      <p:sp>
        <p:nvSpPr>
          <p:cNvPr id="3" name="Content Placeholder 2"/>
          <p:cNvSpPr>
            <a:spLocks noGrp="1"/>
          </p:cNvSpPr>
          <p:nvPr>
            <p:ph idx="1"/>
          </p:nvPr>
        </p:nvSpPr>
        <p:spPr>
          <a:xfrm>
            <a:off x="581192" y="3061251"/>
            <a:ext cx="10630147" cy="3313255"/>
          </a:xfrm>
        </p:spPr>
        <p:txBody>
          <a:bodyPr>
            <a:noAutofit/>
          </a:bodyPr>
          <a:lstStyle/>
          <a:p>
            <a:pPr>
              <a:lnSpc>
                <a:spcPct val="107000"/>
              </a:lnSpc>
              <a:spcAft>
                <a:spcPts val="800"/>
              </a:spcAft>
            </a:pPr>
            <a:r>
              <a:rPr lang="fr-FR" sz="1800" dirty="0">
                <a:latin typeface="Calibri" panose="020F0502020204030204" pitchFamily="34" charset="0"/>
                <a:cs typeface="Calibri" panose="020F0502020204030204" pitchFamily="34" charset="0"/>
              </a:rPr>
              <a:t>La contre garantie </a:t>
            </a:r>
            <a:r>
              <a:rPr lang="fr-FR" sz="2400" b="1" dirty="0">
                <a:latin typeface="Calibri" panose="020F0502020204030204" pitchFamily="34" charset="0"/>
                <a:cs typeface="Calibri" panose="020F0502020204030204" pitchFamily="34" charset="0"/>
              </a:rPr>
              <a:t> </a:t>
            </a:r>
            <a:r>
              <a:rPr lang="fr-FR" sz="1800" dirty="0">
                <a:latin typeface="Calibri" panose="020F0502020204030204" pitchFamily="34" charset="0"/>
                <a:ea typeface="Calibri" panose="020F0502020204030204" pitchFamily="34" charset="0"/>
                <a:cs typeface="Calibri" panose="020F0502020204030204" pitchFamily="34" charset="0"/>
              </a:rPr>
              <a:t>peut aider à desserrer le blocage causé par le niveau insuffisant des fonds propres: car la prise de risque nette de la société de garantie est réduite.</a:t>
            </a:r>
          </a:p>
          <a:p>
            <a:pPr>
              <a:lnSpc>
                <a:spcPct val="107000"/>
              </a:lnSpc>
              <a:spcAft>
                <a:spcPts val="800"/>
              </a:spcAft>
            </a:pPr>
            <a:r>
              <a:rPr lang="fr-FR" sz="1800" dirty="0">
                <a:latin typeface="Calibri" panose="020F0502020204030204" pitchFamily="34" charset="0"/>
                <a:cs typeface="Calibri" panose="020F0502020204030204" pitchFamily="34" charset="0"/>
              </a:rPr>
              <a:t>Pas d’effort initial en trésorerie ; au contraire, le contre garant décaissera au fil du courant, le montant de ses indemnisations, avec un décalage dans le temps</a:t>
            </a:r>
          </a:p>
          <a:p>
            <a:pPr marL="342900" indent="-342900">
              <a:lnSpc>
                <a:spcPct val="107000"/>
              </a:lnSpc>
              <a:spcAft>
                <a:spcPts val="800"/>
              </a:spcAft>
              <a:buFont typeface="Courier New" panose="02070309020205020404" pitchFamily="49" charset="0"/>
              <a:buChar char="o"/>
            </a:pPr>
            <a:r>
              <a:rPr lang="fr-FR" sz="1800" dirty="0">
                <a:effectLst/>
                <a:latin typeface="Calibri" panose="020F0502020204030204" pitchFamily="34" charset="0"/>
                <a:ea typeface="Calibri" panose="020F0502020204030204" pitchFamily="34" charset="0"/>
                <a:cs typeface="Calibri" panose="020F0502020204030204" pitchFamily="34" charset="0"/>
              </a:rPr>
              <a:t>Pour le contre garant, souvent un </a:t>
            </a:r>
            <a:r>
              <a:rPr lang="fr-FR" sz="1800" dirty="0">
                <a:latin typeface="Calibri" panose="020F0502020204030204" pitchFamily="34" charset="0"/>
                <a:ea typeface="Calibri" panose="020F0502020204030204" pitchFamily="34" charset="0"/>
                <a:cs typeface="Calibri" panose="020F0502020204030204" pitchFamily="34" charset="0"/>
              </a:rPr>
              <a:t>bailleur de fonds, </a:t>
            </a:r>
            <a:r>
              <a:rPr lang="fr-FR" sz="1800" dirty="0">
                <a:effectLst/>
                <a:latin typeface="Calibri" panose="020F0502020204030204" pitchFamily="34" charset="0"/>
                <a:ea typeface="Calibri" panose="020F0502020204030204" pitchFamily="34" charset="0"/>
                <a:cs typeface="Calibri" panose="020F0502020204030204" pitchFamily="34" charset="0"/>
              </a:rPr>
              <a:t>il s’agit généralement d’un engagement de taille modeste, </a:t>
            </a:r>
            <a:r>
              <a:rPr lang="fr-FR" sz="1800" dirty="0">
                <a:latin typeface="Calibri" panose="020F0502020204030204" pitchFamily="34" charset="0"/>
                <a:ea typeface="Calibri" panose="020F0502020204030204" pitchFamily="34" charset="0"/>
                <a:cs typeface="Calibri" panose="020F0502020204030204" pitchFamily="34" charset="0"/>
              </a:rPr>
              <a:t>au regard de sa situation financière.</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Calibri" panose="020F0502020204030204" pitchFamily="34" charset="0"/>
              </a:rPr>
              <a:t>Le risque du contre garant se limite à sa quote-part sur les dossiers garantis; il se protège en général contre les éventuels dérapages du risque par un « cap » dans la convention</a:t>
            </a:r>
            <a:r>
              <a:rPr lang="fr-FR" sz="1800" kern="100" dirty="0">
                <a:latin typeface="Calibri" panose="020F0502020204030204" pitchFamily="34" charset="0"/>
                <a:ea typeface="Calibri" panose="020F0502020204030204" pitchFamily="34" charset="0"/>
                <a:cs typeface="Calibri" panose="020F0502020204030204" pitchFamily="34" charset="0"/>
              </a:rPr>
              <a:t>,</a:t>
            </a:r>
          </a:p>
          <a:p>
            <a:pPr marL="342900" indent="-342900" algn="l">
              <a:buFont typeface="Wingdings" panose="05000000000000000000" pitchFamily="2" charset="2"/>
              <a:buChar char="§"/>
            </a:pPr>
            <a:r>
              <a:rPr lang="fr-FR" sz="1800" kern="100" dirty="0">
                <a:effectLst/>
                <a:latin typeface="Calibri" panose="020F0502020204030204" pitchFamily="34" charset="0"/>
                <a:ea typeface="Calibri" panose="020F0502020204030204" pitchFamily="34" charset="0"/>
                <a:cs typeface="Calibri" panose="020F0502020204030204" pitchFamily="34" charset="0"/>
              </a:rPr>
              <a:t>De plus en plus souvent, il peut financer également une assistance technique pour l’organisme de garantie, pour optimiser la procédure dans laquelle il va participer,.</a:t>
            </a:r>
          </a:p>
          <a:p>
            <a:pPr marL="342900" indent="-342900" algn="l">
              <a:buFont typeface="Wingdings" panose="05000000000000000000" pitchFamily="2" charset="2"/>
              <a:buChar char="§"/>
            </a:pPr>
            <a:endParaRPr lang="fr-FR" sz="1800" kern="1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600" dirty="0">
              <a:solidFill>
                <a:schemeClr val="tx1"/>
              </a:solidFill>
            </a:endParaRPr>
          </a:p>
          <a:p>
            <a:pPr marL="0" indent="0" algn="just">
              <a:buNone/>
            </a:pPr>
            <a:r>
              <a:rPr lang="en-US" sz="1600" dirty="0">
                <a:solidFill>
                  <a:schemeClr val="tx1"/>
                </a:solidFill>
              </a:rPr>
              <a:t> </a:t>
            </a:r>
          </a:p>
        </p:txBody>
      </p:sp>
      <p:sp>
        <p:nvSpPr>
          <p:cNvPr id="6" name="Slide Number Placeholder 5"/>
          <p:cNvSpPr>
            <a:spLocks noGrp="1"/>
          </p:cNvSpPr>
          <p:nvPr>
            <p:ph type="sldNum" sz="quarter" idx="12"/>
          </p:nvPr>
        </p:nvSpPr>
        <p:spPr/>
        <p:txBody>
          <a:bodyPr/>
          <a:lstStyle/>
          <a:p>
            <a:r>
              <a:rPr lang="en-US" dirty="0"/>
              <a:t>4</a:t>
            </a:r>
          </a:p>
        </p:txBody>
      </p:sp>
    </p:spTree>
    <p:extLst>
      <p:ext uri="{BB962C8B-B14F-4D97-AF65-F5344CB8AC3E}">
        <p14:creationId xmlns:p14="http://schemas.microsoft.com/office/powerpoint/2010/main" val="47669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48FBC4-D8CF-43B3-8109-3D16CE2746C1}"/>
              </a:ext>
            </a:extLst>
          </p:cNvPr>
          <p:cNvSpPr>
            <a:spLocks noGrp="1"/>
          </p:cNvSpPr>
          <p:nvPr>
            <p:ph type="title"/>
          </p:nvPr>
        </p:nvSpPr>
        <p:spPr>
          <a:xfrm>
            <a:off x="481800" y="483494"/>
            <a:ext cx="10964336" cy="936515"/>
          </a:xfrm>
        </p:spPr>
        <p:txBody>
          <a:bodyPr>
            <a:normAutofit/>
          </a:bodyPr>
          <a:lstStyle/>
          <a:p>
            <a:pPr marL="457200" indent="-457200"/>
            <a:r>
              <a:rPr lang="de-DE" sz="2200" dirty="0"/>
              <a:t>La contre </a:t>
            </a:r>
            <a:r>
              <a:rPr lang="de-DE" sz="2200" dirty="0" err="1"/>
              <a:t>gArantie</a:t>
            </a:r>
            <a:r>
              <a:rPr lang="de-DE" sz="2200" dirty="0"/>
              <a:t> : </a:t>
            </a:r>
            <a:r>
              <a:rPr lang="de-DE" sz="2200" dirty="0" err="1"/>
              <a:t>Une</a:t>
            </a:r>
            <a:r>
              <a:rPr lang="de-DE" sz="2200" dirty="0"/>
              <a:t> </a:t>
            </a:r>
            <a:r>
              <a:rPr lang="de-DE" sz="2200" dirty="0" err="1"/>
              <a:t>dynamique</a:t>
            </a:r>
            <a:r>
              <a:rPr lang="de-DE" sz="2200" dirty="0"/>
              <a:t> </a:t>
            </a:r>
            <a:r>
              <a:rPr lang="de-DE" sz="2200" dirty="0" err="1"/>
              <a:t>pour</a:t>
            </a:r>
            <a:r>
              <a:rPr lang="de-DE" sz="2200" dirty="0"/>
              <a:t> </a:t>
            </a:r>
            <a:r>
              <a:rPr lang="de-DE" sz="2200" dirty="0" err="1"/>
              <a:t>l‘organisme</a:t>
            </a:r>
            <a:r>
              <a:rPr lang="de-DE" sz="2200" dirty="0"/>
              <a:t> de </a:t>
            </a:r>
            <a:r>
              <a:rPr lang="de-DE" sz="2200" dirty="0" err="1"/>
              <a:t>garantie</a:t>
            </a:r>
            <a:r>
              <a:rPr lang="de-DE" sz="2200" dirty="0"/>
              <a:t>  </a:t>
            </a:r>
            <a:endParaRPr lang="fr-BE" sz="2200" dirty="0"/>
          </a:p>
        </p:txBody>
      </p:sp>
      <p:sp>
        <p:nvSpPr>
          <p:cNvPr id="3" name="Content Placeholder 2"/>
          <p:cNvSpPr>
            <a:spLocks noGrp="1"/>
          </p:cNvSpPr>
          <p:nvPr>
            <p:ph idx="1"/>
          </p:nvPr>
        </p:nvSpPr>
        <p:spPr>
          <a:xfrm>
            <a:off x="398033" y="2495774"/>
            <a:ext cx="11413863" cy="3878732"/>
          </a:xfrm>
        </p:spPr>
        <p:txBody>
          <a:bodyPr>
            <a:noAutofit/>
          </a:bodyPr>
          <a:lstStyle/>
          <a:p>
            <a:pPr marL="342900" lvl="0" indent="-342900">
              <a:lnSpc>
                <a:spcPct val="107000"/>
              </a:lnSpc>
              <a:spcAft>
                <a:spcPts val="800"/>
              </a:spcAft>
              <a:buFont typeface="Symbol" panose="05050102010706020507" pitchFamily="18" charset="2"/>
              <a:buChar char=""/>
            </a:pPr>
            <a:r>
              <a:rPr lang="en-GB" sz="1800" b="1" u="sng" dirty="0" err="1">
                <a:latin typeface="Calibri" panose="020F0502020204030204" pitchFamily="34" charset="0"/>
                <a:ea typeface="Calibri" panose="020F0502020204030204" pitchFamily="34" charset="0"/>
                <a:cs typeface="Times New Roman" panose="02020603050405020304" pitchFamily="18" charset="0"/>
              </a:rPr>
              <a:t>P</a:t>
            </a:r>
            <a:r>
              <a:rPr lang="en-GB" sz="1800" b="1" u="sng" dirty="0" err="1">
                <a:effectLst/>
                <a:latin typeface="Calibri" panose="020F0502020204030204" pitchFamily="34" charset="0"/>
                <a:ea typeface="Calibri" panose="020F0502020204030204" pitchFamily="34" charset="0"/>
                <a:cs typeface="Times New Roman" panose="02020603050405020304" pitchFamily="18" charset="0"/>
              </a:rPr>
              <a:t>rincipales</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 consequences pour la société de </a:t>
            </a:r>
            <a:r>
              <a:rPr lang="en-GB" sz="1800" b="1" u="sng" dirty="0" err="1">
                <a:effectLst/>
                <a:latin typeface="Calibri" panose="020F0502020204030204" pitchFamily="34" charset="0"/>
                <a:ea typeface="Calibri" panose="020F0502020204030204" pitchFamily="34" charset="0"/>
                <a:cs typeface="Times New Roman" panose="02020603050405020304" pitchFamily="18" charset="0"/>
              </a:rPr>
              <a:t>garantie</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 Le </a:t>
            </a:r>
            <a:r>
              <a:rPr lang="en-GB" sz="1800" dirty="0" err="1">
                <a:latin typeface="Calibri" panose="020F0502020204030204" pitchFamily="34" charset="0"/>
                <a:ea typeface="Calibri" panose="020F0502020204030204" pitchFamily="34" charset="0"/>
                <a:cs typeface="Times New Roman" panose="02020603050405020304" pitchFamily="18" charset="0"/>
              </a:rPr>
              <a:t>potentiel</a:t>
            </a:r>
            <a:r>
              <a:rPr lang="en-GB" sz="1800" dirty="0">
                <a:latin typeface="Calibri" panose="020F0502020204030204" pitchFamily="34" charset="0"/>
                <a:ea typeface="Calibri" panose="020F0502020204030204" pitchFamily="34" charset="0"/>
                <a:cs typeface="Times New Roman" panose="02020603050405020304" pitchFamily="18" charset="0"/>
              </a:rPr>
              <a:t> de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garanties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augmenté</a:t>
            </a:r>
            <a:r>
              <a:rPr lang="en-GB" sz="1800" dirty="0">
                <a:effectLst/>
                <a:latin typeface="Calibri" panose="020F0502020204030204" pitchFamily="34" charset="0"/>
                <a:ea typeface="Calibri" panose="020F0502020204030204" pitchFamily="34" charset="0"/>
                <a:cs typeface="Times New Roman" panose="02020603050405020304" pitchFamily="18" charset="0"/>
              </a:rPr>
              <a:t>, et la mutualisation du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risque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améliorée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buFont typeface="Courier New" panose="02070309020205020404" pitchFamily="49" charset="0"/>
              <a:buChar char="o"/>
            </a:pPr>
            <a:r>
              <a:rPr lang="en-GB" sz="1800" dirty="0" err="1">
                <a:latin typeface="Calibri" panose="020F0502020204030204" pitchFamily="34" charset="0"/>
                <a:ea typeface="Calibri" panose="020F0502020204030204" pitchFamily="34" charset="0"/>
                <a:cs typeface="Times New Roman" panose="02020603050405020304" pitchFamily="18" charset="0"/>
              </a:rPr>
              <a:t>D’abord</a:t>
            </a:r>
            <a:r>
              <a:rPr lang="en-GB" sz="1800" dirty="0">
                <a:latin typeface="Calibri" panose="020F0502020204030204" pitchFamily="34" charset="0"/>
                <a:ea typeface="Calibri" panose="020F0502020204030204" pitchFamily="34" charset="0"/>
                <a:cs typeface="Times New Roman" panose="02020603050405020304" pitchFamily="18" charset="0"/>
              </a:rPr>
              <a:t> par </a:t>
            </a:r>
            <a:r>
              <a:rPr lang="en-GB" sz="1800" dirty="0" err="1">
                <a:latin typeface="Calibri" panose="020F0502020204030204" pitchFamily="34" charset="0"/>
                <a:ea typeface="Calibri" panose="020F0502020204030204" pitchFamily="34" charset="0"/>
                <a:cs typeface="Times New Roman" panose="02020603050405020304" pitchFamily="18" charset="0"/>
              </a:rPr>
              <a:t>l’extension</a:t>
            </a:r>
            <a:r>
              <a:rPr lang="en-GB" sz="1800" dirty="0">
                <a:latin typeface="Calibri" panose="020F0502020204030204" pitchFamily="34" charset="0"/>
                <a:ea typeface="Calibri" panose="020F0502020204030204" pitchFamily="34" charset="0"/>
                <a:cs typeface="Times New Roman" panose="02020603050405020304" pitchFamily="18" charset="0"/>
              </a:rPr>
              <a:t> du </a:t>
            </a:r>
            <a:r>
              <a:rPr lang="en-GB" sz="1800" dirty="0" err="1">
                <a:latin typeface="Calibri" panose="020F0502020204030204" pitchFamily="34" charset="0"/>
                <a:ea typeface="Calibri" panose="020F0502020204030204" pitchFamily="34" charset="0"/>
                <a:cs typeface="Times New Roman" panose="02020603050405020304" pitchFamily="18" charset="0"/>
              </a:rPr>
              <a:t>nombre</a:t>
            </a:r>
            <a:r>
              <a:rPr lang="en-GB" sz="1800" dirty="0">
                <a:latin typeface="Calibri" panose="020F0502020204030204" pitchFamily="34" charset="0"/>
                <a:ea typeface="Calibri" panose="020F0502020204030204" pitchFamily="34" charset="0"/>
                <a:cs typeface="Times New Roman" panose="02020603050405020304" pitchFamily="18" charset="0"/>
              </a:rPr>
              <a:t> de </a:t>
            </a:r>
            <a:r>
              <a:rPr lang="en-GB" sz="1800" dirty="0" err="1">
                <a:latin typeface="Calibri" panose="020F0502020204030204" pitchFamily="34" charset="0"/>
                <a:ea typeface="Calibri" panose="020F0502020204030204" pitchFamily="34" charset="0"/>
                <a:cs typeface="Times New Roman" panose="02020603050405020304" pitchFamily="18" charset="0"/>
              </a:rPr>
              <a:t>bénéficiaires</a:t>
            </a:r>
            <a:r>
              <a:rPr lang="en-GB" sz="1800" dirty="0">
                <a:latin typeface="Calibri" panose="020F0502020204030204" pitchFamily="34" charset="0"/>
                <a:ea typeface="Calibri" panose="020F0502020204030204" pitchFamily="34" charset="0"/>
                <a:cs typeface="Times New Roman" panose="02020603050405020304" pitchFamily="18" charset="0"/>
              </a:rPr>
              <a:t> du programme,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Ensuite, par la possible entrée dans le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portefeuille</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plus grosses PME, car le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risque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unitaire</a:t>
            </a:r>
            <a:r>
              <a:rPr lang="en-GB" sz="1800" dirty="0">
                <a:effectLst/>
                <a:latin typeface="Calibri" panose="020F0502020204030204" pitchFamily="34" charset="0"/>
                <a:ea typeface="Calibri" panose="020F0502020204030204" pitchFamily="34" charset="0"/>
                <a:cs typeface="Times New Roman" panose="02020603050405020304" pitchFamily="18" charset="0"/>
              </a:rPr>
              <a:t> maximum qui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couvert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peut</a:t>
            </a:r>
            <a:r>
              <a:rPr lang="en-GB" sz="1800" dirty="0">
                <a:effectLst/>
                <a:latin typeface="Calibri" panose="020F0502020204030204" pitchFamily="34" charset="0"/>
                <a:ea typeface="Calibri" panose="020F0502020204030204" pitchFamily="34" charset="0"/>
                <a:cs typeface="Times New Roman" panose="02020603050405020304" pitchFamily="18" charset="0"/>
              </a:rPr>
              <a:t> augmenter, (</a:t>
            </a:r>
            <a:r>
              <a:rPr lang="en-GB" sz="1800" dirty="0">
                <a:latin typeface="Calibri" panose="020F0502020204030204" pitchFamily="34" charset="0"/>
                <a:ea typeface="Calibri" panose="020F0502020204030204" pitchFamily="34" charset="0"/>
                <a:cs typeface="Times New Roman" panose="02020603050405020304" pitchFamily="18" charset="0"/>
              </a:rPr>
              <a:t>grâce à </a:t>
            </a:r>
            <a:r>
              <a:rPr lang="en-GB" sz="1800" dirty="0" err="1">
                <a:latin typeface="Calibri" panose="020F0502020204030204" pitchFamily="34" charset="0"/>
                <a:ea typeface="Calibri" panose="020F0502020204030204" pitchFamily="34" charset="0"/>
                <a:cs typeface="Times New Roman" panose="02020603050405020304" pitchFamily="18" charset="0"/>
              </a:rPr>
              <a:t>ces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ressources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d’adossement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accrues).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garantie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peut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intéresser</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plus grosses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entreprises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moins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risquées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statistiquement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L’attractivité</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commerciale</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l’offre</a:t>
            </a:r>
            <a:r>
              <a:rPr lang="en-GB" sz="1800" dirty="0">
                <a:latin typeface="Calibri" panose="020F0502020204030204" pitchFamily="34" charset="0"/>
                <a:ea typeface="Calibri" panose="020F0502020204030204" pitchFamily="34" charset="0"/>
                <a:cs typeface="Times New Roman" panose="02020603050405020304" pitchFamily="18" charset="0"/>
              </a:rPr>
              <a:t>  vis à vis des </a:t>
            </a:r>
            <a:r>
              <a:rPr lang="en-GB" sz="1800" dirty="0" err="1">
                <a:latin typeface="Calibri" panose="020F0502020204030204" pitchFamily="34" charset="0"/>
                <a:ea typeface="Calibri" panose="020F0502020204030204" pitchFamily="34" charset="0"/>
                <a:cs typeface="Times New Roman" panose="02020603050405020304" pitchFamily="18" charset="0"/>
              </a:rPr>
              <a:t>banques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s’accroit</a:t>
            </a:r>
            <a:r>
              <a:rPr lang="en-GB" sz="1800" dirty="0">
                <a:latin typeface="Calibri" panose="020F0502020204030204" pitchFamily="34" charset="0"/>
                <a:ea typeface="Calibri" panose="020F0502020204030204" pitchFamily="34" charset="0"/>
                <a:cs typeface="Times New Roman" panose="02020603050405020304" pitchFamily="18" charset="0"/>
              </a:rPr>
              <a:t>, car </a:t>
            </a:r>
            <a:r>
              <a:rPr lang="en-GB" sz="1800" dirty="0" err="1">
                <a:latin typeface="Calibri" panose="020F0502020204030204" pitchFamily="34" charset="0"/>
                <a:ea typeface="Calibri" panose="020F0502020204030204" pitchFamily="34" charset="0"/>
                <a:cs typeface="Times New Roman" panose="02020603050405020304" pitchFamily="18" charset="0"/>
              </a:rPr>
              <a:t>elle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peut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concerner</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davantage</a:t>
            </a:r>
            <a:r>
              <a:rPr lang="en-GB" sz="1800" dirty="0">
                <a:latin typeface="Calibri" panose="020F0502020204030204" pitchFamily="34" charset="0"/>
                <a:ea typeface="Calibri" panose="020F0502020204030204" pitchFamily="34" charset="0"/>
                <a:cs typeface="Times New Roman" panose="02020603050405020304" pitchFamily="18" charset="0"/>
              </a:rPr>
              <a:t> de clients.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L’information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sur </a:t>
            </a:r>
            <a:r>
              <a:rPr lang="en-GB" sz="1800" dirty="0" err="1">
                <a:latin typeface="Calibri" panose="020F0502020204030204" pitchFamily="34" charset="0"/>
                <a:ea typeface="Calibri" panose="020F0502020204030204" pitchFamily="34" charset="0"/>
                <a:cs typeface="Times New Roman" panose="02020603050405020304" pitchFamily="18" charset="0"/>
              </a:rPr>
              <a:t>l’existence</a:t>
            </a:r>
            <a:r>
              <a:rPr lang="en-GB" sz="1800" dirty="0">
                <a:latin typeface="Calibri" panose="020F0502020204030204" pitchFamily="34" charset="0"/>
                <a:ea typeface="Calibri" panose="020F0502020204030204" pitchFamily="34" charset="0"/>
                <a:cs typeface="Times New Roman" panose="02020603050405020304" pitchFamily="18" charset="0"/>
              </a:rPr>
              <a:t> de </a:t>
            </a:r>
            <a:r>
              <a:rPr lang="en-GB" sz="1800" dirty="0" err="1">
                <a:latin typeface="Calibri" panose="020F0502020204030204" pitchFamily="34" charset="0"/>
                <a:ea typeface="Calibri" panose="020F0502020204030204" pitchFamily="34" charset="0"/>
                <a:cs typeface="Times New Roman" panose="02020603050405020304" pitchFamily="18" charset="0"/>
              </a:rPr>
              <a:t>cette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contregarantie</a:t>
            </a:r>
            <a:r>
              <a:rPr lang="en-GB" sz="1800" dirty="0">
                <a:latin typeface="Calibri" panose="020F0502020204030204" pitchFamily="34" charset="0"/>
                <a:ea typeface="Calibri" panose="020F0502020204030204" pitchFamily="34" charset="0"/>
                <a:cs typeface="Times New Roman" panose="02020603050405020304" pitchFamily="18" charset="0"/>
              </a:rPr>
              <a:t> avec un </a:t>
            </a:r>
            <a:r>
              <a:rPr lang="en-GB" sz="1800" dirty="0" err="1">
                <a:latin typeface="Calibri" panose="020F0502020204030204" pitchFamily="34" charset="0"/>
                <a:ea typeface="Calibri" panose="020F0502020204030204" pitchFamily="34" charset="0"/>
                <a:cs typeface="Times New Roman" panose="02020603050405020304" pitchFamily="18" charset="0"/>
              </a:rPr>
              <a:t>partenaire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prestigieux</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peut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jouer</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positivement</a:t>
            </a:r>
            <a:r>
              <a:rPr lang="en-GB" sz="1800" dirty="0">
                <a:latin typeface="Calibri" panose="020F0502020204030204" pitchFamily="34" charset="0"/>
                <a:ea typeface="Calibri" panose="020F0502020204030204" pitchFamily="34" charset="0"/>
                <a:cs typeface="Times New Roman" panose="02020603050405020304" pitchFamily="18" charset="0"/>
              </a:rPr>
              <a:t> sur </a:t>
            </a:r>
            <a:r>
              <a:rPr lang="en-GB" sz="1800" dirty="0" err="1">
                <a:latin typeface="Calibri" panose="020F0502020204030204" pitchFamily="34" charset="0"/>
                <a:ea typeface="Calibri" panose="020F0502020204030204" pitchFamily="34" charset="0"/>
                <a:cs typeface="Times New Roman" panose="02020603050405020304" pitchFamily="18" charset="0"/>
              </a:rPr>
              <a:t>l’image</a:t>
            </a:r>
            <a:r>
              <a:rPr lang="en-GB" sz="1800" dirty="0">
                <a:latin typeface="Calibri" panose="020F0502020204030204" pitchFamily="34" charset="0"/>
                <a:ea typeface="Calibri" panose="020F0502020204030204" pitchFamily="34" charset="0"/>
                <a:cs typeface="Times New Roman" panose="02020603050405020304" pitchFamily="18" charset="0"/>
              </a:rPr>
              <a:t> de la société de </a:t>
            </a:r>
            <a:r>
              <a:rPr lang="en-GB" sz="1800" dirty="0" err="1">
                <a:latin typeface="Calibri" panose="020F0502020204030204" pitchFamily="34" charset="0"/>
                <a:ea typeface="Calibri" panose="020F0502020204030204" pitchFamily="34" charset="0"/>
                <a:cs typeface="Times New Roman" panose="02020603050405020304" pitchFamily="18" charset="0"/>
              </a:rPr>
              <a:t>garantie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effet</a:t>
            </a:r>
            <a:r>
              <a:rPr lang="en-GB" sz="1800" dirty="0">
                <a:latin typeface="Calibri" panose="020F0502020204030204" pitchFamily="34" charset="0"/>
                <a:ea typeface="Calibri" panose="020F0502020204030204" pitchFamily="34" charset="0"/>
                <a:cs typeface="Times New Roman" panose="02020603050405020304" pitchFamily="18" charset="0"/>
              </a:rPr>
              <a:t> de </a:t>
            </a:r>
            <a:r>
              <a:rPr lang="en-GB" sz="1800" dirty="0" err="1">
                <a:latin typeface="Calibri" panose="020F0502020204030204" pitchFamily="34" charset="0"/>
                <a:ea typeface="Calibri" panose="020F0502020204030204" pitchFamily="34" charset="0"/>
                <a:cs typeface="Times New Roman" panose="02020603050405020304" pitchFamily="18" charset="0"/>
              </a:rPr>
              <a:t>notoriété</a:t>
            </a:r>
            <a:r>
              <a:rPr lang="en-GB" sz="1800" dirty="0">
                <a:latin typeface="Calibri" panose="020F0502020204030204" pitchFamily="34" charset="0"/>
                <a:ea typeface="Calibri" panose="020F0502020204030204" pitchFamily="34" charset="0"/>
                <a:cs typeface="Times New Roman" panose="02020603050405020304" pitchFamily="18" charset="0"/>
              </a:rPr>
              <a:t> et de </a:t>
            </a:r>
            <a:r>
              <a:rPr lang="en-GB" sz="1800" dirty="0" err="1">
                <a:latin typeface="Calibri" panose="020F0502020204030204" pitchFamily="34" charset="0"/>
                <a:ea typeface="Calibri" panose="020F0502020204030204" pitchFamily="34" charset="0"/>
                <a:cs typeface="Times New Roman" panose="02020603050405020304" pitchFamily="18" charset="0"/>
              </a:rPr>
              <a:t>solidité</a:t>
            </a:r>
            <a:r>
              <a:rPr lang="en-GB" sz="1800" dirty="0">
                <a:latin typeface="Calibri" panose="020F0502020204030204" pitchFamily="34" charset="0"/>
                <a:ea typeface="Calibri" panose="020F0502020204030204" pitchFamily="34" charset="0"/>
                <a:cs typeface="Times New Roman" panose="02020603050405020304" pitchFamily="18" charset="0"/>
              </a:rPr>
              <a:t> financière)</a:t>
            </a:r>
            <a:endParaRPr lang="fr-BE" sz="1800" dirty="0">
              <a:solidFill>
                <a:schemeClr val="tx1"/>
              </a:solidFill>
            </a:endParaRPr>
          </a:p>
        </p:txBody>
      </p:sp>
      <p:sp>
        <p:nvSpPr>
          <p:cNvPr id="2" name="Espace réservé du numéro de diapositive 1">
            <a:extLst>
              <a:ext uri="{FF2B5EF4-FFF2-40B4-BE49-F238E27FC236}">
                <a16:creationId xmlns:a16="http://schemas.microsoft.com/office/drawing/2014/main" id="{C7790419-D2AC-4B67-98AA-F4F9492D6DC9}"/>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20920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48FBC4-D8CF-43B3-8109-3D16CE2746C1}"/>
              </a:ext>
            </a:extLst>
          </p:cNvPr>
          <p:cNvSpPr>
            <a:spLocks noGrp="1"/>
          </p:cNvSpPr>
          <p:nvPr>
            <p:ph type="title"/>
          </p:nvPr>
        </p:nvSpPr>
        <p:spPr>
          <a:xfrm>
            <a:off x="481799" y="175701"/>
            <a:ext cx="11029617" cy="1013019"/>
          </a:xfrm>
        </p:spPr>
        <p:txBody>
          <a:bodyPr>
            <a:normAutofit/>
          </a:bodyPr>
          <a:lstStyle/>
          <a:p>
            <a:pPr>
              <a:lnSpc>
                <a:spcPct val="107000"/>
              </a:lnSpc>
              <a:spcAft>
                <a:spcPts val="800"/>
              </a:spcAft>
            </a:pPr>
            <a:r>
              <a:rPr lang="fr-BE" sz="2200" dirty="0"/>
              <a:t>                              Types d’acteurs en contre garantie</a:t>
            </a:r>
          </a:p>
        </p:txBody>
      </p:sp>
      <p:sp>
        <p:nvSpPr>
          <p:cNvPr id="3" name="Content Placeholder 2"/>
          <p:cNvSpPr>
            <a:spLocks noGrp="1"/>
          </p:cNvSpPr>
          <p:nvPr>
            <p:ph idx="1"/>
          </p:nvPr>
        </p:nvSpPr>
        <p:spPr>
          <a:xfrm>
            <a:off x="238539" y="2112264"/>
            <a:ext cx="11503187" cy="4570034"/>
          </a:xfrm>
        </p:spPr>
        <p:txBody>
          <a:bodyPr>
            <a:noAutofit/>
          </a:bodyPr>
          <a:lstStyle/>
          <a:p>
            <a:pPr marL="0" indent="0">
              <a:lnSpc>
                <a:spcPct val="107000"/>
              </a:lnSpc>
              <a:spcAft>
                <a:spcPts val="800"/>
              </a:spcAft>
              <a:buNone/>
            </a:pPr>
            <a:endParaRPr lang="fr-FR"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FR"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fr-FR" sz="1800" kern="100" dirty="0">
                <a:latin typeface="Calibri" panose="020F0502020204030204" pitchFamily="34" charset="0"/>
                <a:ea typeface="Calibri" panose="020F0502020204030204" pitchFamily="34" charset="0"/>
                <a:cs typeface="Times New Roman" panose="02020603050405020304" pitchFamily="18" charset="0"/>
              </a:rPr>
              <a:t>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Les bailleurs de fonds</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institutions financières nationales ou internationales forment le cas le plus répandu,(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AfD</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Banque Mondiale, KFW… et la groupe de la BEI pour le contexte européen et les opérations de voisinage)</a:t>
            </a:r>
          </a:p>
          <a:p>
            <a:pPr marL="342900" indent="-342900">
              <a:lnSpc>
                <a:spcPct val="107000"/>
              </a:lnSpc>
              <a:spcAft>
                <a:spcPts val="800"/>
              </a:spcAft>
              <a:buFont typeface="Symbol" panose="05050102010706020507" pitchFamily="18" charset="2"/>
              <a:buChar char=""/>
            </a:pPr>
            <a:r>
              <a:rPr lang="fr-FR" sz="1800" b="1" dirty="0">
                <a:latin typeface="Calibri" panose="020F0502020204030204" pitchFamily="34" charset="0"/>
                <a:ea typeface="Calibri" panose="020F0502020204030204" pitchFamily="34" charset="0"/>
                <a:cs typeface="Times New Roman" panose="02020603050405020304" pitchFamily="18" charset="0"/>
              </a:rPr>
              <a:t>U</a:t>
            </a:r>
            <a:r>
              <a:rPr lang="fr-FR" sz="1800" b="1" dirty="0">
                <a:effectLst/>
                <a:latin typeface="Calibri" panose="020F0502020204030204" pitchFamily="34" charset="0"/>
                <a:ea typeface="Calibri" panose="020F0502020204030204" pitchFamily="34" charset="0"/>
                <a:cs typeface="Times New Roman" panose="02020603050405020304" pitchFamily="18" charset="0"/>
              </a:rPr>
              <a:t>ne entité publique régionale, ou nationale </a:t>
            </a:r>
            <a:r>
              <a:rPr lang="fr-FR" sz="1800" dirty="0">
                <a:effectLst/>
                <a:latin typeface="Calibri" panose="020F0502020204030204" pitchFamily="34" charset="0"/>
                <a:ea typeface="Calibri" panose="020F0502020204030204" pitchFamily="34" charset="0"/>
                <a:cs typeface="Times New Roman" panose="02020603050405020304" pitchFamily="18" charset="0"/>
              </a:rPr>
              <a:t>(cas des banques de garantie allemandes, qui sont contre garanties pour près de 80 % de leurs risques par les Lander- Régions et l’Etat)</a:t>
            </a:r>
          </a:p>
          <a:p>
            <a:pPr marL="342900" indent="-342900">
              <a:lnSpc>
                <a:spcPct val="107000"/>
              </a:lnSpc>
              <a:spcAft>
                <a:spcPts val="800"/>
              </a:spcAft>
              <a:buFont typeface="Symbol" panose="05050102010706020507" pitchFamily="18" charset="2"/>
              <a:buChar char=""/>
            </a:pPr>
            <a:r>
              <a:rPr lang="fr-FR" sz="1800" b="1" kern="100" dirty="0">
                <a:latin typeface="Calibri" panose="020F0502020204030204" pitchFamily="34" charset="0"/>
                <a:ea typeface="Calibri" panose="020F0502020204030204" pitchFamily="34" charset="0"/>
                <a:cs typeface="Times New Roman" panose="02020603050405020304" pitchFamily="18" charset="0"/>
              </a:rPr>
              <a:t>U</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n acteur de garantie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doté d’assez de potentiel pour pouvoir </a:t>
            </a:r>
            <a:r>
              <a:rPr lang="fr-FR" sz="1800" kern="100" dirty="0">
                <a:latin typeface="Calibri" panose="020F0502020204030204" pitchFamily="34" charset="0"/>
                <a:ea typeface="Calibri" panose="020F0502020204030204" pitchFamily="34" charset="0"/>
                <a:cs typeface="Times New Roman" panose="02020603050405020304" pitchFamily="18" charset="0"/>
              </a:rPr>
              <a:t>accepter</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les risques d’autres acteurs en garantie, sans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géner</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son propre développement.</a:t>
            </a:r>
          </a:p>
          <a:p>
            <a:pPr marL="324000" lvl="1" indent="0">
              <a:lnSpc>
                <a:spcPct val="107000"/>
              </a:lnSpc>
              <a:spcAft>
                <a:spcPts val="800"/>
              </a:spcAft>
              <a:buNone/>
            </a:pPr>
            <a:r>
              <a:rPr lang="fr-FR" sz="1800" kern="100" dirty="0">
                <a:latin typeface="Calibri" panose="020F0502020204030204" pitchFamily="34" charset="0"/>
                <a:ea typeface="Calibri" panose="020F0502020204030204" pitchFamily="34" charset="0"/>
                <a:cs typeface="Times New Roman" panose="02020603050405020304" pitchFamily="18" charset="0"/>
              </a:rPr>
              <a:t>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Citons le cas de Bpifrance envers les fonds de garantie régionaux et certains opérateurs spécialisés (comme   France  Active Garantie, pour aider des créations d’entreprises à vocation sociale). </a:t>
            </a:r>
          </a:p>
          <a:p>
            <a:pPr marL="151200" indent="0" algn="l">
              <a:lnSpc>
                <a:spcPct val="107000"/>
              </a:lnSpc>
              <a:spcAft>
                <a:spcPts val="800"/>
              </a:spcAft>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Bpifrance effectue aussi des actions de partage de risque en </a:t>
            </a:r>
            <a:r>
              <a:rPr lang="fr-FR" sz="1800" b="1" kern="100" dirty="0" err="1">
                <a:effectLst/>
                <a:latin typeface="Calibri" panose="020F0502020204030204" pitchFamily="34" charset="0"/>
                <a:ea typeface="Calibri" panose="020F0502020204030204" pitchFamily="34" charset="0"/>
                <a:cs typeface="Times New Roman" panose="02020603050405020304" pitchFamily="18" charset="0"/>
              </a:rPr>
              <a:t>co</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-garantie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avec des confrères nationaux comme SIAGI et SOCAMA sur des crédits de taille considérés comme trop importants par des garants opérant sur la TPME.</a:t>
            </a:r>
          </a:p>
          <a:p>
            <a:pPr algn="l"/>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24000" lvl="1" indent="0">
              <a:lnSpc>
                <a:spcPct val="107000"/>
              </a:lnSpc>
              <a:spcAft>
                <a:spcPts val="800"/>
              </a:spcAf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1800" kern="100" dirty="0">
                <a:latin typeface="Calibri" panose="020F050202020403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BE" sz="1800" dirty="0">
              <a:solidFill>
                <a:schemeClr val="tx1"/>
              </a:solidFill>
            </a:endParaRPr>
          </a:p>
        </p:txBody>
      </p:sp>
      <p:sp>
        <p:nvSpPr>
          <p:cNvPr id="2" name="Espace réservé du numéro de diapositive 1">
            <a:extLst>
              <a:ext uri="{FF2B5EF4-FFF2-40B4-BE49-F238E27FC236}">
                <a16:creationId xmlns:a16="http://schemas.microsoft.com/office/drawing/2014/main" id="{5EAD96E7-4CCA-4D43-8E0D-35502861A199}"/>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25238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48FBC4-D8CF-43B3-8109-3D16CE2746C1}"/>
              </a:ext>
            </a:extLst>
          </p:cNvPr>
          <p:cNvSpPr>
            <a:spLocks noGrp="1"/>
          </p:cNvSpPr>
          <p:nvPr>
            <p:ph type="title"/>
          </p:nvPr>
        </p:nvSpPr>
        <p:spPr>
          <a:xfrm>
            <a:off x="481799" y="483494"/>
            <a:ext cx="11029617" cy="1232572"/>
          </a:xfrm>
        </p:spPr>
        <p:txBody>
          <a:bodyPr>
            <a:normAutofit/>
          </a:bodyPr>
          <a:lstStyle/>
          <a:p>
            <a:pPr algn="ctr">
              <a:lnSpc>
                <a:spcPct val="107000"/>
              </a:lnSpc>
              <a:spcAft>
                <a:spcPts val="800"/>
              </a:spcAft>
            </a:pPr>
            <a:r>
              <a:rPr lang="de-DE" sz="2200" dirty="0"/>
              <a:t>       </a:t>
            </a:r>
            <a:r>
              <a:rPr lang="de-DE" sz="2200" dirty="0" err="1"/>
              <a:t>les</a:t>
            </a:r>
            <a:r>
              <a:rPr lang="de-DE" sz="2200" dirty="0"/>
              <a:t> </a:t>
            </a:r>
            <a:r>
              <a:rPr lang="de-DE" sz="2200" dirty="0" err="1"/>
              <a:t>points</a:t>
            </a:r>
            <a:r>
              <a:rPr lang="de-DE" sz="2200" dirty="0"/>
              <a:t> </a:t>
            </a:r>
            <a:r>
              <a:rPr lang="de-DE" sz="2200" dirty="0" err="1"/>
              <a:t>déterminants</a:t>
            </a:r>
            <a:r>
              <a:rPr lang="de-DE" sz="2200" dirty="0"/>
              <a:t> D‘APPRECIATION </a:t>
            </a:r>
            <a:r>
              <a:rPr lang="de-DE" sz="2200" dirty="0" err="1"/>
              <a:t>pour</a:t>
            </a:r>
            <a:r>
              <a:rPr lang="de-DE" sz="2200" dirty="0"/>
              <a:t> le contre </a:t>
            </a:r>
            <a:r>
              <a:rPr lang="de-DE" sz="2200" dirty="0" err="1"/>
              <a:t>garant</a:t>
            </a:r>
            <a:r>
              <a:rPr lang="de-DE" sz="2200" dirty="0"/>
              <a:t> (1)</a:t>
            </a:r>
            <a:br>
              <a:rPr lang="de-DE" sz="2200" dirty="0"/>
            </a:br>
            <a:r>
              <a:rPr lang="de-DE" sz="2200" dirty="0" err="1"/>
              <a:t>objectifs</a:t>
            </a:r>
            <a:r>
              <a:rPr lang="de-DE" sz="2200" dirty="0"/>
              <a:t> et </a:t>
            </a:r>
            <a:r>
              <a:rPr lang="de-DE" sz="2200" dirty="0" err="1"/>
              <a:t>performances</a:t>
            </a:r>
            <a:endParaRPr lang="fr-BE" sz="2200" dirty="0"/>
          </a:p>
        </p:txBody>
      </p:sp>
      <p:sp>
        <p:nvSpPr>
          <p:cNvPr id="3" name="Content Placeholder 2"/>
          <p:cNvSpPr>
            <a:spLocks noGrp="1"/>
          </p:cNvSpPr>
          <p:nvPr>
            <p:ph idx="1"/>
          </p:nvPr>
        </p:nvSpPr>
        <p:spPr>
          <a:xfrm>
            <a:off x="481799" y="1963882"/>
            <a:ext cx="11259927" cy="4353292"/>
          </a:xfrm>
        </p:spPr>
        <p:txBody>
          <a:bodyPr>
            <a:noAutofit/>
          </a:bodyPr>
          <a:lstStyle/>
          <a:p>
            <a:pPr marL="342900" indent="-342900">
              <a:lnSpc>
                <a:spcPct val="107000"/>
              </a:lnSpc>
              <a:spcAft>
                <a:spcPts val="800"/>
              </a:spcAft>
              <a:buFont typeface="Symbol" panose="05050102010706020507" pitchFamily="18" charset="2"/>
              <a:buChar char=""/>
            </a:pPr>
            <a:r>
              <a:rPr lang="fr-FR" sz="1800" b="1" dirty="0">
                <a:latin typeface="Calibri" panose="020F0502020204030204" pitchFamily="34" charset="0"/>
                <a:ea typeface="Calibri" panose="020F0502020204030204" pitchFamily="34" charset="0"/>
                <a:cs typeface="Times New Roman" panose="02020603050405020304" pitchFamily="18" charset="0"/>
              </a:rPr>
              <a:t>C</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ompatibilité entre objectifs </a:t>
            </a:r>
            <a:r>
              <a:rPr lang="fr-FR" sz="1800" dirty="0">
                <a:effectLst/>
                <a:latin typeface="Calibri" panose="020F0502020204030204" pitchFamily="34" charset="0"/>
                <a:ea typeface="Calibri" panose="020F0502020204030204" pitchFamily="34" charset="0"/>
                <a:cs typeface="Times New Roman" panose="02020603050405020304" pitchFamily="18" charset="0"/>
              </a:rPr>
              <a:t>du garant et du contre garant (cibles, en taille, secteur d’activité, programme financé…) et politique de risque à appliquer.</a:t>
            </a:r>
          </a:p>
          <a:p>
            <a:pPr algn="jus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performance de la société de garantie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présence dans le flux des financements PME, en parts de marché, en nombre de banques ou établissements financiers partenaires.</a:t>
            </a:r>
          </a:p>
          <a:p>
            <a:pPr marL="0" indent="0" algn="just">
              <a:buNone/>
            </a:pPr>
            <a:r>
              <a:rPr lang="fr-BE" sz="1800" dirty="0">
                <a:solidFill>
                  <a:schemeClr val="tx1"/>
                </a:solidFill>
                <a:latin typeface="Calibri" panose="020F0502020204030204" pitchFamily="34" charset="0"/>
                <a:cs typeface="Calibri" panose="020F0502020204030204" pitchFamily="34" charset="0"/>
              </a:rPr>
              <a:t>           aspects quantitatifs: </a:t>
            </a:r>
            <a:r>
              <a:rPr lang="fr-FR" sz="1800" kern="100" dirty="0">
                <a:latin typeface="Calibri" panose="020F0502020204030204" pitchFamily="34" charset="0"/>
                <a:ea typeface="Calibri" panose="020F0502020204030204" pitchFamily="34" charset="0"/>
                <a:cs typeface="Times New Roman" panose="02020603050405020304" pitchFamily="18" charset="0"/>
              </a:rPr>
              <a:t>nombre et volume des concours garantis; leur évolution</a:t>
            </a:r>
          </a:p>
          <a:p>
            <a:pPr marL="594000" lvl="2" indent="0" algn="just">
              <a:buNone/>
            </a:pPr>
            <a:r>
              <a:rPr lang="fr-FR" sz="1800" kern="100" dirty="0">
                <a:solidFill>
                  <a:schemeClr val="tx1"/>
                </a:solidFill>
                <a:latin typeface="Calibri" panose="020F0502020204030204" pitchFamily="34" charset="0"/>
                <a:cs typeface="Times New Roman" panose="02020603050405020304" pitchFamily="18" charset="0"/>
              </a:rPr>
              <a:t>Aspects qualitatifs :  par l’</a:t>
            </a:r>
            <a:r>
              <a:rPr lang="fr-FR" sz="1800" kern="100" dirty="0" err="1">
                <a:solidFill>
                  <a:schemeClr val="tx1"/>
                </a:solidFill>
                <a:latin typeface="Calibri" panose="020F0502020204030204" pitchFamily="34" charset="0"/>
                <a:cs typeface="Times New Roman" panose="02020603050405020304" pitchFamily="18" charset="0"/>
              </a:rPr>
              <a:t>additionnalité</a:t>
            </a:r>
            <a:r>
              <a:rPr lang="fr-FR" sz="1800" kern="100" dirty="0">
                <a:solidFill>
                  <a:schemeClr val="tx1"/>
                </a:solidFill>
                <a:latin typeface="Calibri" panose="020F0502020204030204" pitchFamily="34" charset="0"/>
                <a:cs typeface="Times New Roman" panose="02020603050405020304" pitchFamily="18" charset="0"/>
              </a:rPr>
              <a:t> financière (appui aux entreprises fragiles, modération des  prises de suretés classiques, adaptation de l’offre aux nouveaux outils financiers)</a:t>
            </a:r>
          </a:p>
          <a:p>
            <a:pPr marL="594000" lvl="2" indent="0" algn="just">
              <a:buNone/>
            </a:pPr>
            <a:r>
              <a:rPr lang="fr-BE" sz="1800" dirty="0">
                <a:solidFill>
                  <a:schemeClr val="tx1"/>
                </a:solidFill>
                <a:latin typeface="Calibri" panose="020F0502020204030204" pitchFamily="34" charset="0"/>
                <a:cs typeface="Calibri" panose="020F0502020204030204" pitchFamily="34" charset="0"/>
              </a:rPr>
              <a:t>                                  par la maîtrise du risque: mesure, suivi, contrôle, information du Conseil et qualité de la gouvernance,</a:t>
            </a:r>
          </a:p>
          <a:p>
            <a:pPr marL="594000" lvl="2" indent="0" algn="just">
              <a:buNone/>
            </a:pPr>
            <a:r>
              <a:rPr lang="fr-BE" sz="1800" dirty="0">
                <a:solidFill>
                  <a:schemeClr val="tx1"/>
                </a:solidFill>
                <a:latin typeface="Calibri" panose="020F0502020204030204" pitchFamily="34" charset="0"/>
                <a:cs typeface="Calibri" panose="020F0502020204030204" pitchFamily="34" charset="0"/>
              </a:rPr>
              <a:t>                                 par le bon niveau relationnel avec les institutions financières partenaires (essentiellement en matière d’indemnisations).  La motivation du contre garant est renforcée si la confiance des banques est acquise.</a:t>
            </a:r>
          </a:p>
        </p:txBody>
      </p:sp>
      <p:sp>
        <p:nvSpPr>
          <p:cNvPr id="2" name="Espace réservé du numéro de diapositive 1">
            <a:extLst>
              <a:ext uri="{FF2B5EF4-FFF2-40B4-BE49-F238E27FC236}">
                <a16:creationId xmlns:a16="http://schemas.microsoft.com/office/drawing/2014/main" id="{5EAD96E7-4CCA-4D43-8E0D-35502861A19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59050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48FBC4-D8CF-43B3-8109-3D16CE2746C1}"/>
              </a:ext>
            </a:extLst>
          </p:cNvPr>
          <p:cNvSpPr>
            <a:spLocks noGrp="1"/>
          </p:cNvSpPr>
          <p:nvPr>
            <p:ph type="title"/>
          </p:nvPr>
        </p:nvSpPr>
        <p:spPr>
          <a:xfrm>
            <a:off x="481799" y="483494"/>
            <a:ext cx="11029617" cy="1232572"/>
          </a:xfrm>
        </p:spPr>
        <p:txBody>
          <a:bodyPr>
            <a:normAutofit/>
          </a:bodyPr>
          <a:lstStyle/>
          <a:p>
            <a:pPr algn="ctr">
              <a:lnSpc>
                <a:spcPct val="107000"/>
              </a:lnSpc>
              <a:spcAft>
                <a:spcPts val="800"/>
              </a:spcAft>
            </a:pPr>
            <a:r>
              <a:rPr lang="de-DE" sz="2200" dirty="0"/>
              <a:t>       </a:t>
            </a:r>
            <a:r>
              <a:rPr lang="de-DE" sz="2200" dirty="0" err="1"/>
              <a:t>les</a:t>
            </a:r>
            <a:r>
              <a:rPr lang="de-DE" sz="2200" dirty="0"/>
              <a:t> </a:t>
            </a:r>
            <a:r>
              <a:rPr lang="de-DE" sz="2200" dirty="0" err="1"/>
              <a:t>points</a:t>
            </a:r>
            <a:r>
              <a:rPr lang="de-DE" sz="2200" dirty="0"/>
              <a:t> </a:t>
            </a:r>
            <a:r>
              <a:rPr lang="de-DE" sz="2200" dirty="0" err="1"/>
              <a:t>déterminants</a:t>
            </a:r>
            <a:r>
              <a:rPr lang="de-DE" sz="2200" dirty="0"/>
              <a:t> D‘APPRECIATION </a:t>
            </a:r>
            <a:r>
              <a:rPr lang="de-DE" sz="2200" dirty="0" err="1"/>
              <a:t>pour</a:t>
            </a:r>
            <a:r>
              <a:rPr lang="de-DE" sz="2200" dirty="0"/>
              <a:t> le contre </a:t>
            </a:r>
            <a:r>
              <a:rPr lang="de-DE" sz="2200" dirty="0" err="1"/>
              <a:t>garant</a:t>
            </a:r>
            <a:r>
              <a:rPr lang="de-DE" sz="2200" dirty="0"/>
              <a:t> (2)</a:t>
            </a:r>
            <a:br>
              <a:rPr lang="de-DE" sz="2200" dirty="0"/>
            </a:br>
            <a:r>
              <a:rPr lang="de-DE" sz="2200" dirty="0" err="1"/>
              <a:t>outils</a:t>
            </a:r>
            <a:r>
              <a:rPr lang="de-DE" sz="2200" dirty="0"/>
              <a:t> et </a:t>
            </a:r>
            <a:r>
              <a:rPr lang="de-DE" sz="2200" dirty="0" err="1"/>
              <a:t>méthodologie</a:t>
            </a:r>
            <a:r>
              <a:rPr lang="de-DE" sz="2200" dirty="0"/>
              <a:t> </a:t>
            </a:r>
            <a:endParaRPr lang="fr-BE" sz="2200" dirty="0"/>
          </a:p>
        </p:txBody>
      </p:sp>
      <p:sp>
        <p:nvSpPr>
          <p:cNvPr id="3" name="Content Placeholder 2"/>
          <p:cNvSpPr>
            <a:spLocks noGrp="1"/>
          </p:cNvSpPr>
          <p:nvPr>
            <p:ph idx="1"/>
          </p:nvPr>
        </p:nvSpPr>
        <p:spPr>
          <a:xfrm>
            <a:off x="481799" y="3429000"/>
            <a:ext cx="11259927" cy="2359405"/>
          </a:xfrm>
        </p:spPr>
        <p:txBody>
          <a:bodyPr>
            <a:noAutofit/>
          </a:bodyPr>
          <a:lstStyle/>
          <a:p>
            <a:pPr marL="342900" indent="-342900">
              <a:lnSpc>
                <a:spcPct val="107000"/>
              </a:lnSpc>
              <a:spcAft>
                <a:spcPts val="800"/>
              </a:spcAft>
              <a:buFont typeface="Symbol" panose="05050102010706020507" pitchFamily="18" charset="2"/>
              <a:buChar char=""/>
            </a:pPr>
            <a:r>
              <a:rPr lang="fr-FR" sz="1800" dirty="0">
                <a:latin typeface="Calibri" panose="020F0502020204030204" pitchFamily="34" charset="0"/>
                <a:ea typeface="Calibri" panose="020F0502020204030204" pitchFamily="34" charset="0"/>
                <a:cs typeface="Times New Roman" panose="02020603050405020304" pitchFamily="18" charset="0"/>
              </a:rPr>
              <a:t>L’appréciation sur </a:t>
            </a:r>
            <a:r>
              <a:rPr lang="fr-FR" sz="1800" kern="100" dirty="0">
                <a:latin typeface="Calibri" panose="020F0502020204030204" pitchFamily="34" charset="0"/>
                <a:ea typeface="Calibri" panose="020F0502020204030204" pitchFamily="34" charset="0"/>
                <a:cs typeface="Times New Roman" panose="02020603050405020304" pitchFamily="18" charset="0"/>
              </a:rPr>
              <a:t>le personnel , les niveaux de compétences, la formation professionnelle continue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Courier New" panose="02070309020205020404" pitchFamily="49" charset="0"/>
              <a:buChar char="o"/>
            </a:pPr>
            <a:r>
              <a:rPr lang="fr-FR" sz="1800" kern="100" dirty="0">
                <a:latin typeface="Calibri" panose="020F0502020204030204" pitchFamily="34" charset="0"/>
                <a:ea typeface="Calibri" panose="020F0502020204030204" pitchFamily="34" charset="0"/>
                <a:cs typeface="Times New Roman" panose="02020603050405020304" pitchFamily="18" charset="0"/>
              </a:rPr>
              <a:t>La qualité des processus opérationnels: rapidité, </a:t>
            </a:r>
          </a:p>
          <a:p>
            <a:pPr marL="0" indent="0" algn="just">
              <a:buNone/>
            </a:pPr>
            <a:r>
              <a:rPr lang="fr-FR" sz="1800" kern="100" dirty="0">
                <a:latin typeface="Calibri" panose="020F0502020204030204" pitchFamily="34" charset="0"/>
                <a:ea typeface="Calibri" panose="020F0502020204030204" pitchFamily="34" charset="0"/>
                <a:cs typeface="Times New Roman" panose="02020603050405020304" pitchFamily="18" charset="0"/>
              </a:rPr>
              <a:t>                                                                     transparence, </a:t>
            </a:r>
          </a:p>
          <a:p>
            <a:pPr marL="0" indent="0" algn="just">
              <a:buNone/>
            </a:pPr>
            <a:r>
              <a:rPr lang="fr-FR" sz="1800" kern="100" dirty="0">
                <a:latin typeface="Calibri" panose="020F0502020204030204" pitchFamily="34" charset="0"/>
                <a:ea typeface="Calibri" panose="020F0502020204030204" pitchFamily="34" charset="0"/>
                <a:cs typeface="Times New Roman" panose="02020603050405020304" pitchFamily="18" charset="0"/>
              </a:rPr>
              <a:t>                                                                     efficacité et pertinence des prises de décision,  </a:t>
            </a:r>
          </a:p>
          <a:p>
            <a:pPr marL="0" indent="0" algn="just">
              <a:buNone/>
            </a:pPr>
            <a:r>
              <a:rPr lang="fr-FR" sz="1800" kern="100" dirty="0">
                <a:latin typeface="Calibri" panose="020F0502020204030204" pitchFamily="34" charset="0"/>
                <a:ea typeface="Calibri" panose="020F0502020204030204" pitchFamily="34" charset="0"/>
                <a:cs typeface="Times New Roman" panose="02020603050405020304" pitchFamily="18" charset="0"/>
              </a:rPr>
              <a:t>                                                                      bon fonctionnement de la procédure d’indemnisation et de recouvrement.</a:t>
            </a:r>
          </a:p>
          <a:p>
            <a:pPr algn="just">
              <a:buFont typeface="Courier New" panose="02070309020205020404" pitchFamily="49" charset="0"/>
              <a:buChar char="o"/>
            </a:pPr>
            <a:r>
              <a:rPr lang="fr-FR" sz="1800" kern="100" dirty="0">
                <a:latin typeface="Calibri" panose="020F0502020204030204" pitchFamily="34" charset="0"/>
                <a:ea typeface="Calibri" panose="020F0502020204030204" pitchFamily="34" charset="0"/>
                <a:cs typeface="Times New Roman" panose="02020603050405020304" pitchFamily="18" charset="0"/>
              </a:rPr>
              <a:t>Accès à une information « riche » dans l’appréciation des risques individuels, au delà du dossier bancaire (bases de données, centralisation des risques, réseaux d’expertise et conseils)</a:t>
            </a:r>
          </a:p>
          <a:p>
            <a:pPr algn="just">
              <a:buFont typeface="Courier New" panose="02070309020205020404" pitchFamily="49" charset="0"/>
              <a:buChar char="o"/>
            </a:pPr>
            <a:r>
              <a:rPr lang="fr-FR" sz="1800" kern="100" dirty="0">
                <a:latin typeface="Calibri" panose="020F0502020204030204" pitchFamily="34" charset="0"/>
                <a:ea typeface="Calibri" panose="020F0502020204030204" pitchFamily="34" charset="0"/>
                <a:cs typeface="Times New Roman" panose="02020603050405020304" pitchFamily="18" charset="0"/>
              </a:rPr>
              <a:t>Méthodologie et outils de contrôle interne et de suivi du risque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buFont typeface="Courier New" panose="02070309020205020404" pitchFamily="49" charset="0"/>
              <a:buChar char="o"/>
            </a:pPr>
            <a:r>
              <a:rPr lang="fr-FR" sz="1800" kern="100" dirty="0">
                <a:latin typeface="Calibri" panose="020F0502020204030204" pitchFamily="34" charset="0"/>
                <a:ea typeface="Calibri" panose="020F0502020204030204" pitchFamily="34" charset="0"/>
                <a:cs typeface="Times New Roman" panose="02020603050405020304" pitchFamily="18" charset="0"/>
              </a:rPr>
              <a:t>Qualité du système informatique, et niveau de digitalisation dans l’organisation, aptitude à l’intégration des flux d’échanges de données requis par le contre garant,</a:t>
            </a:r>
          </a:p>
          <a:p>
            <a:pPr algn="just">
              <a:buFont typeface="Courier New" panose="02070309020205020404" pitchFamily="49" charset="0"/>
              <a:buChar char="o"/>
            </a:pPr>
            <a:r>
              <a:rPr lang="fr-FR" sz="1800" kern="100" dirty="0">
                <a:latin typeface="Calibri" panose="020F0502020204030204" pitchFamily="34" charset="0"/>
                <a:ea typeface="Calibri" panose="020F0502020204030204" pitchFamily="34" charset="0"/>
                <a:cs typeface="Times New Roman" panose="02020603050405020304" pitchFamily="18" charset="0"/>
              </a:rPr>
              <a:t>Alignement sur</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la thématique des règlementations ESG : Environnement, Social et Gouvernance, pour la notation des les cibles concernées et l’élaboration du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reporting</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buFont typeface="Courier New" panose="02070309020205020404" pitchFamily="49" charset="0"/>
              <a:buChar char="o"/>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Courier New" panose="02070309020205020404" pitchFamily="49" charset="0"/>
              <a:buChar char="o"/>
            </a:pPr>
            <a:endParaRPr lang="fr-FR" sz="1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5EAD96E7-4CCA-4D43-8E0D-35502861A19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41913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48FBC4-D8CF-43B3-8109-3D16CE2746C1}"/>
              </a:ext>
            </a:extLst>
          </p:cNvPr>
          <p:cNvSpPr>
            <a:spLocks noGrp="1"/>
          </p:cNvSpPr>
          <p:nvPr>
            <p:ph type="title"/>
          </p:nvPr>
        </p:nvSpPr>
        <p:spPr>
          <a:xfrm>
            <a:off x="548640" y="483494"/>
            <a:ext cx="10962776" cy="1016122"/>
          </a:xfrm>
        </p:spPr>
        <p:txBody>
          <a:bodyPr>
            <a:normAutofit/>
          </a:bodyPr>
          <a:lstStyle/>
          <a:p>
            <a:pPr algn="ctr">
              <a:lnSpc>
                <a:spcPct val="107000"/>
              </a:lnSpc>
              <a:spcAft>
                <a:spcPts val="800"/>
              </a:spcAft>
            </a:pPr>
            <a:r>
              <a:rPr lang="de-DE" sz="2200" dirty="0"/>
              <a:t>LES ATTENTES DU contre </a:t>
            </a:r>
            <a:r>
              <a:rPr lang="de-DE" sz="2200" dirty="0" err="1"/>
              <a:t>garant</a:t>
            </a:r>
            <a:endParaRPr lang="fr-BE" sz="2200" dirty="0"/>
          </a:p>
        </p:txBody>
      </p:sp>
      <p:sp>
        <p:nvSpPr>
          <p:cNvPr id="3" name="Content Placeholder 2"/>
          <p:cNvSpPr>
            <a:spLocks noGrp="1"/>
          </p:cNvSpPr>
          <p:nvPr>
            <p:ph idx="1"/>
          </p:nvPr>
        </p:nvSpPr>
        <p:spPr>
          <a:xfrm>
            <a:off x="481799" y="1947672"/>
            <a:ext cx="11533417" cy="4910328"/>
          </a:xfrm>
        </p:spPr>
        <p:txBody>
          <a:bodyPr>
            <a:noAutofit/>
          </a:bodyPr>
          <a:lstStyle/>
          <a:p>
            <a:pPr marL="342900" lvl="0" indent="-342900">
              <a:lnSpc>
                <a:spcPct val="107000"/>
              </a:lnSpc>
              <a:spcAft>
                <a:spcPts val="800"/>
              </a:spcAft>
              <a:buFont typeface="Symbol" panose="05050102010706020507" pitchFamily="18" charset="2"/>
              <a:buChar char=""/>
            </a:pPr>
            <a:r>
              <a:rPr lang="fr-FR" sz="1800" dirty="0">
                <a:latin typeface="Calibri" panose="020F0502020204030204" pitchFamily="34" charset="0"/>
                <a:ea typeface="Calibri" panose="020F0502020204030204" pitchFamily="34" charset="0"/>
                <a:cs typeface="Times New Roman" panose="02020603050405020304" pitchFamily="18" charset="0"/>
              </a:rPr>
              <a:t>So</a:t>
            </a:r>
            <a:r>
              <a:rPr lang="fr-FR" sz="1800" dirty="0">
                <a:effectLst/>
                <a:latin typeface="Calibri" panose="020F0502020204030204" pitchFamily="34" charset="0"/>
                <a:ea typeface="Calibri" panose="020F0502020204030204" pitchFamily="34" charset="0"/>
                <a:cs typeface="Times New Roman" panose="02020603050405020304" pitchFamily="18" charset="0"/>
              </a:rPr>
              <a:t>n objectif est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l’affectation d’un potentiel de garantie </a:t>
            </a:r>
            <a:r>
              <a:rPr lang="fr-FR" sz="1800" dirty="0">
                <a:effectLst/>
                <a:latin typeface="Calibri" panose="020F0502020204030204" pitchFamily="34" charset="0"/>
                <a:ea typeface="Calibri" panose="020F0502020204030204" pitchFamily="34" charset="0"/>
                <a:cs typeface="Times New Roman" panose="02020603050405020304" pitchFamily="18" charset="0"/>
              </a:rPr>
              <a:t>dont il dispose, des opérations effectuées par une société de garantie détenant un outil efficace de distribution. </a:t>
            </a:r>
          </a:p>
          <a:p>
            <a:pPr marL="342900" indent="-342900">
              <a:lnSpc>
                <a:spcPct val="107000"/>
              </a:lnSpc>
              <a:spcAft>
                <a:spcPts val="800"/>
              </a:spcAft>
              <a:buFont typeface="Symbol" panose="05050102010706020507" pitchFamily="18" charset="2"/>
              <a:buChar char=""/>
            </a:pPr>
            <a:r>
              <a:rPr lang="fr-FR" sz="1800" dirty="0">
                <a:latin typeface="Calibri" panose="020F0502020204030204" pitchFamily="34" charset="0"/>
                <a:ea typeface="Calibri" panose="020F0502020204030204" pitchFamily="34" charset="0"/>
                <a:cs typeface="Times New Roman" panose="02020603050405020304" pitchFamily="18" charset="0"/>
              </a:rPr>
              <a:t>I</a:t>
            </a:r>
            <a:r>
              <a:rPr lang="fr-FR" sz="1800" dirty="0">
                <a:effectLst/>
                <a:latin typeface="Calibri" panose="020F0502020204030204" pitchFamily="34" charset="0"/>
                <a:ea typeface="Calibri" panose="020F0502020204030204" pitchFamily="34" charset="0"/>
                <a:cs typeface="Times New Roman" panose="02020603050405020304" pitchFamily="18" charset="0"/>
              </a:rPr>
              <a:t>l faut donc un accord juridique fort, basé sur l’existence d’intérêts et d’objectifs communs, dont le plus important est manifestement le </a:t>
            </a:r>
            <a:r>
              <a:rPr lang="fr-FR" sz="1800" dirty="0">
                <a:latin typeface="Calibri" panose="020F0502020204030204" pitchFamily="34" charset="0"/>
                <a:ea typeface="Calibri" panose="020F0502020204030204" pitchFamily="34" charset="0"/>
                <a:cs typeface="Times New Roman" panose="02020603050405020304" pitchFamily="18" charset="0"/>
              </a:rPr>
              <a:t>d</a:t>
            </a:r>
            <a:r>
              <a:rPr lang="fr-FR" sz="1800" dirty="0">
                <a:effectLst/>
                <a:latin typeface="Calibri" panose="020F0502020204030204" pitchFamily="34" charset="0"/>
                <a:ea typeface="Calibri" panose="020F0502020204030204" pitchFamily="34" charset="0"/>
                <a:cs typeface="Times New Roman" panose="02020603050405020304" pitchFamily="18" charset="0"/>
              </a:rPr>
              <a:t>ésir d’élargir l’accès des PME au crédit.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kern="100" dirty="0">
                <a:latin typeface="Calibri" panose="020F0502020204030204" pitchFamily="34" charset="0"/>
                <a:ea typeface="Calibri" panose="020F0502020204030204" pitchFamily="34" charset="0"/>
                <a:cs typeface="Times New Roman" panose="02020603050405020304" pitchFamily="18" charset="0"/>
              </a:rPr>
              <a:t>L’</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appui du contre garant doit apporter une plus grande  ouverture de la société de garantie vers des risques ou des typologie d’emprunteurs peu appuyés jusque là.</a:t>
            </a:r>
          </a:p>
          <a:p>
            <a:pPr marL="342900" indent="-342900">
              <a:lnSpc>
                <a:spcPct val="107000"/>
              </a:lnSpc>
              <a:spcAft>
                <a:spcPts val="800"/>
              </a:spcAft>
              <a:buFont typeface="Symbol" panose="05050102010706020507" pitchFamily="18" charset="2"/>
              <a:buChar char=""/>
            </a:pPr>
            <a:r>
              <a:rPr lang="fr-FR" sz="1800" kern="100" dirty="0">
                <a:latin typeface="Calibri" panose="020F0502020204030204" pitchFamily="34" charset="0"/>
                <a:ea typeface="Calibri" panose="020F0502020204030204" pitchFamily="34" charset="0"/>
                <a:cs typeface="Times New Roman" panose="02020603050405020304" pitchFamily="18" charset="0"/>
              </a:rPr>
              <a:t>La logique de partenariat est que le contre garant agit </a:t>
            </a:r>
            <a:r>
              <a:rPr lang="fr-FR" sz="1800" b="1" u="sng" kern="100" dirty="0">
                <a:latin typeface="Calibri" panose="020F0502020204030204" pitchFamily="34" charset="0"/>
                <a:ea typeface="Calibri" panose="020F0502020204030204" pitchFamily="34" charset="0"/>
                <a:cs typeface="Times New Roman" panose="02020603050405020304" pitchFamily="18" charset="0"/>
              </a:rPr>
              <a:t>avec</a:t>
            </a:r>
            <a:r>
              <a:rPr lang="fr-FR" sz="1800" kern="100" dirty="0">
                <a:latin typeface="Calibri" panose="020F0502020204030204" pitchFamily="34" charset="0"/>
                <a:ea typeface="Calibri" panose="020F0502020204030204" pitchFamily="34" charset="0"/>
                <a:cs typeface="Times New Roman" panose="02020603050405020304" pitchFamily="18" charset="0"/>
              </a:rPr>
              <a:t> , et non </a:t>
            </a:r>
            <a:r>
              <a:rPr lang="fr-FR" sz="1800" b="1" u="sng" kern="100" dirty="0">
                <a:latin typeface="Calibri" panose="020F0502020204030204" pitchFamily="34" charset="0"/>
                <a:ea typeface="Calibri" panose="020F0502020204030204" pitchFamily="34" charset="0"/>
                <a:cs typeface="Times New Roman" panose="02020603050405020304" pitchFamily="18" charset="0"/>
              </a:rPr>
              <a:t>à la place de </a:t>
            </a:r>
            <a:r>
              <a:rPr lang="fr-FR" sz="1800" kern="100" dirty="0">
                <a:latin typeface="Calibri" panose="020F0502020204030204" pitchFamily="34" charset="0"/>
                <a:ea typeface="Calibri" panose="020F0502020204030204" pitchFamily="34" charset="0"/>
                <a:cs typeface="Times New Roman" panose="02020603050405020304" pitchFamily="18" charset="0"/>
              </a:rPr>
              <a:t>la société de garantie, sans se voir impliquer seul sur les mauvais risques;  d’où un </a:t>
            </a:r>
            <a:r>
              <a:rPr lang="fr-FR" sz="1800" b="1" kern="100" dirty="0">
                <a:latin typeface="Calibri" panose="020F0502020204030204" pitchFamily="34" charset="0"/>
                <a:ea typeface="Calibri" panose="020F0502020204030204" pitchFamily="34" charset="0"/>
                <a:cs typeface="Times New Roman" panose="02020603050405020304" pitchFamily="18" charset="0"/>
              </a:rPr>
              <a:t>principe de globalité des opérations partagées</a:t>
            </a:r>
            <a:r>
              <a:rPr lang="fr-FR" sz="1800" kern="100" dirty="0">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1800" dirty="0">
                <a:solidFill>
                  <a:schemeClr val="tx1"/>
                </a:solidFill>
                <a:latin typeface="Calibri" panose="020F0502020204030204" pitchFamily="34" charset="0"/>
                <a:cs typeface="Times New Roman" panose="02020603050405020304" pitchFamily="18" charset="0"/>
              </a:rPr>
              <a:t>Une convention fixe ces objectifs et conditions pour créer le facteur de confiance indispensable à cette coopération.</a:t>
            </a:r>
          </a:p>
          <a:p>
            <a:pPr marL="342900" lvl="0" indent="-342900">
              <a:lnSpc>
                <a:spcPct val="107000"/>
              </a:lnSpc>
              <a:spcAft>
                <a:spcPts val="800"/>
              </a:spcAft>
              <a:buFont typeface="Symbol" panose="05050102010706020507" pitchFamily="18" charset="2"/>
              <a:buChar char=""/>
            </a:pPr>
            <a:r>
              <a:rPr lang="fr-FR" sz="1800" dirty="0">
                <a:solidFill>
                  <a:schemeClr val="tx1"/>
                </a:solidFill>
                <a:latin typeface="Calibri" panose="020F0502020204030204" pitchFamily="34" charset="0"/>
                <a:cs typeface="Times New Roman" panose="02020603050405020304" pitchFamily="18" charset="0"/>
              </a:rPr>
              <a:t>Le  contrôle du respect des règles fixées par le contre garant, et les éventuelles sanctions aux entorses qu’il révèle, sont des éléments délicats de la relation (notamment en Europe, en raison du formalisme administratif de l’UE).</a:t>
            </a:r>
            <a:endParaRPr lang="fr-BE" sz="1800" dirty="0">
              <a:solidFill>
                <a:schemeClr val="tx1"/>
              </a:solidFill>
            </a:endParaRPr>
          </a:p>
        </p:txBody>
      </p:sp>
      <p:sp>
        <p:nvSpPr>
          <p:cNvPr id="2" name="Espace réservé du numéro de diapositive 1">
            <a:extLst>
              <a:ext uri="{FF2B5EF4-FFF2-40B4-BE49-F238E27FC236}">
                <a16:creationId xmlns:a16="http://schemas.microsoft.com/office/drawing/2014/main" id="{5EAD96E7-4CCA-4D43-8E0D-35502861A199}"/>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4410276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Thème Office">
  <a:themeElements>
    <a:clrScheme name="AECM">
      <a:dk1>
        <a:srgbClr val="212C4E"/>
      </a:dk1>
      <a:lt1>
        <a:srgbClr val="FFFFFF"/>
      </a:lt1>
      <a:dk2>
        <a:srgbClr val="313A3E"/>
      </a:dk2>
      <a:lt2>
        <a:srgbClr val="FADF3A"/>
      </a:lt2>
      <a:accent1>
        <a:srgbClr val="B5BFCC"/>
      </a:accent1>
      <a:accent2>
        <a:srgbClr val="596B72"/>
      </a:accent2>
      <a:accent3>
        <a:srgbClr val="FADF3A"/>
      </a:accent3>
      <a:accent4>
        <a:srgbClr val="FAE190"/>
      </a:accent4>
      <a:accent5>
        <a:srgbClr val="313A3E"/>
      </a:accent5>
      <a:accent6>
        <a:srgbClr val="AFC8D3"/>
      </a:accent6>
      <a:hlink>
        <a:srgbClr val="2364D9"/>
      </a:hlink>
      <a:folHlink>
        <a:srgbClr val="BABB87"/>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11325</TotalTime>
  <Words>2299</Words>
  <Application>Microsoft Office PowerPoint</Application>
  <PresentationFormat>Grand écran</PresentationFormat>
  <Paragraphs>140</Paragraphs>
  <Slides>14</Slides>
  <Notes>13</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14</vt:i4>
      </vt:variant>
    </vt:vector>
  </HeadingPairs>
  <TitlesOfParts>
    <vt:vector size="23" baseType="lpstr">
      <vt:lpstr>Arial</vt:lpstr>
      <vt:lpstr>Calibri</vt:lpstr>
      <vt:lpstr>Cambria</vt:lpstr>
      <vt:lpstr>Courier New</vt:lpstr>
      <vt:lpstr>Symbol</vt:lpstr>
      <vt:lpstr>Wingdings</vt:lpstr>
      <vt:lpstr>Wingdings 2</vt:lpstr>
      <vt:lpstr>Dividend</vt:lpstr>
      <vt:lpstr>1_Thème Office</vt:lpstr>
      <vt:lpstr>Mécanismes de Contre garantie: une solution intéressante  mais exigeante  pour les sociétés de garantie</vt:lpstr>
      <vt:lpstr> La contre garantie, solution idéale de développement pour un organisme de garantie ?</vt:lpstr>
      <vt:lpstr> QUE VAUT la solution „CLASSIQUE“ de mobilisation d‘apports nouveaux ?</vt:lpstr>
      <vt:lpstr> une convention de contre gArantie réduit le niveau de difficultés</vt:lpstr>
      <vt:lpstr>La contre gArantie : Une dynamique pour l‘organisme de garantie  </vt:lpstr>
      <vt:lpstr>                              Types d’acteurs en contre garantie</vt:lpstr>
      <vt:lpstr>       les points déterminants D‘APPRECIATION pour le contre garant (1) objectifs et performances</vt:lpstr>
      <vt:lpstr>       les points déterminants D‘APPRECIATION pour le contre garant (2) outils et méthodologie </vt:lpstr>
      <vt:lpstr>LES ATTENTES DU contre garant</vt:lpstr>
      <vt:lpstr>La commission de contre garantie</vt:lpstr>
      <vt:lpstr>Autre thème : les Incitations au financements privés pour l‘abondement des fonds de garantie </vt:lpstr>
      <vt:lpstr>LA QUESTION de la rentabilité des organismes de garantie</vt:lpstr>
      <vt:lpstr>Rentabilité financière et rentabilité d’impact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of  the Ordinary General Assembly</dc:title>
  <dc:creator>Marc Basel</dc:creator>
  <cp:lastModifiedBy>jean-louis leloir</cp:lastModifiedBy>
  <cp:revision>698</cp:revision>
  <cp:lastPrinted>2017-09-10T22:28:34Z</cp:lastPrinted>
  <dcterms:created xsi:type="dcterms:W3CDTF">2016-06-09T14:02:52Z</dcterms:created>
  <dcterms:modified xsi:type="dcterms:W3CDTF">2023-10-19T09:29:52Z</dcterms:modified>
</cp:coreProperties>
</file>