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723" r:id="rId5"/>
    <p:sldMasterId id="2147483729" r:id="rId6"/>
  </p:sldMasterIdLst>
  <p:notesMasterIdLst>
    <p:notesMasterId r:id="rId14"/>
  </p:notesMasterIdLst>
  <p:handoutMasterIdLst>
    <p:handoutMasterId r:id="rId15"/>
  </p:handoutMasterIdLst>
  <p:sldIdLst>
    <p:sldId id="1016" r:id="rId7"/>
    <p:sldId id="2147376546" r:id="rId8"/>
    <p:sldId id="2147376545" r:id="rId9"/>
    <p:sldId id="2147376542" r:id="rId10"/>
    <p:sldId id="2147376543" r:id="rId11"/>
    <p:sldId id="2147376544" r:id="rId12"/>
    <p:sldId id="2147376547" r:id="rId13"/>
  </p:sldIdLst>
  <p:sldSz cx="12192000" cy="6858000"/>
  <p:notesSz cx="7010400" cy="9296400"/>
  <p:custDataLst>
    <p:tags r:id="rId16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872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FE58049-E126-9192-5533-6EE7723AEB69}" name="Ulrike Sonja Miglo" initials="USM" userId="S::umiglo@worldbank.org::09d3a4a7-f3ba-422e-9391-a6bc78f6b6e8" providerId="AD"/>
  <p188:author id="{E33FFC49-4C51-F1E8-2B1A-6AEEDD2E26E1}" name="Ken Dorph" initials="KD" userId="S::ken.dorph_gmail.com#ext#@worldbankgroup.onmicrosoft.com::3b680c18-0817-48a1-81c0-540a7bc83440" providerId="AD"/>
  <p188:author id="{B90AC4AD-805A-7F4C-F5E2-3F6208743272}" name="Insaf Fradi" initials="IF" userId="S::ifradi@worldbank.org::621c53df-a9bb-49bb-9287-eb3a8f1175ee" providerId="AD"/>
  <p188:author id="{FFB73FC5-FA23-3EA9-7FC2-8F9D371752F5}" name="Mihasonirina (Miha) Andrianaivo" initials="M(A" userId="S::mandrianaivo@worldbank.org::1359e1fd-47a5-4594-93d0-141570b6b5b2" providerId="AD"/>
  <p188:author id="{3FD35FFC-8F5A-846B-18C8-1201E8341376}" name="Khaled Dridi (TN)" initials="KD(" userId="S::khaled.dridi@pwc.com::ffdd9c69-eeea-4d1b-9a1d-a581bd9d148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DF5B5B"/>
    <a:srgbClr val="FFF5DA"/>
    <a:srgbClr val="E36A00"/>
    <a:srgbClr val="FFFFFF"/>
    <a:srgbClr val="F9D4D0"/>
    <a:srgbClr val="D62E1C"/>
    <a:srgbClr val="FFCF48"/>
    <a:srgbClr val="E8E6DF"/>
    <a:srgbClr val="FD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FD5452-F733-4C8A-A2E8-D69BD7770101}" v="526" dt="2023-10-22T01:36:21.2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26" autoAdjust="0"/>
  </p:normalViewPr>
  <p:slideViewPr>
    <p:cSldViewPr snapToGrid="0">
      <p:cViewPr varScale="1">
        <p:scale>
          <a:sx n="93" d="100"/>
          <a:sy n="93" d="100"/>
        </p:scale>
        <p:origin x="1236" y="84"/>
      </p:cViewPr>
      <p:guideLst>
        <p:guide orient="horz" pos="2160"/>
        <p:guide pos="48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BCC89D-6E00-4536-B3CE-80AF4A079A6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D19B571-AD6A-419B-860A-E6F7FA91BBA4}">
      <dgm:prSet phldrT="[Text]"/>
      <dgm:spPr/>
      <dgm:t>
        <a:bodyPr/>
        <a:lstStyle/>
        <a:p>
          <a:r>
            <a:rPr lang="de-DE"/>
            <a:t>Pénétration</a:t>
          </a:r>
          <a:endParaRPr lang="en-US"/>
        </a:p>
      </dgm:t>
    </dgm:pt>
    <dgm:pt modelId="{85B42C9F-55F9-47AD-9EC8-D4C2E705FEE0}" type="parTrans" cxnId="{54B5402B-42E7-4CE2-8CA3-B0A266069967}">
      <dgm:prSet/>
      <dgm:spPr/>
      <dgm:t>
        <a:bodyPr/>
        <a:lstStyle/>
        <a:p>
          <a:endParaRPr lang="en-US"/>
        </a:p>
      </dgm:t>
    </dgm:pt>
    <dgm:pt modelId="{812E09CB-4160-4F8E-9224-997B92F75581}" type="sibTrans" cxnId="{54B5402B-42E7-4CE2-8CA3-B0A266069967}">
      <dgm:prSet/>
      <dgm:spPr/>
      <dgm:t>
        <a:bodyPr/>
        <a:lstStyle/>
        <a:p>
          <a:endParaRPr lang="en-US"/>
        </a:p>
      </dgm:t>
    </dgm:pt>
    <dgm:pt modelId="{DB0A5C2C-C68F-4541-98F1-4715BB14A076}">
      <dgm:prSet phldrT="[Text]"/>
      <dgm:spPr/>
      <dgm:t>
        <a:bodyPr/>
        <a:lstStyle/>
        <a:p>
          <a:r>
            <a:rPr lang="de-DE" dirty="0"/>
            <a:t>Viabilité financière</a:t>
          </a:r>
          <a:endParaRPr lang="en-US" dirty="0"/>
        </a:p>
      </dgm:t>
    </dgm:pt>
    <dgm:pt modelId="{5DAF40D5-9B7D-44F7-BD7C-F353E0D2EB11}" type="parTrans" cxnId="{510FEAAE-3793-482C-86AA-4213F589C6B8}">
      <dgm:prSet/>
      <dgm:spPr/>
      <dgm:t>
        <a:bodyPr/>
        <a:lstStyle/>
        <a:p>
          <a:endParaRPr lang="en-US"/>
        </a:p>
      </dgm:t>
    </dgm:pt>
    <dgm:pt modelId="{1FF06C5E-3214-4BBA-93A0-43F542BF8BA0}" type="sibTrans" cxnId="{510FEAAE-3793-482C-86AA-4213F589C6B8}">
      <dgm:prSet/>
      <dgm:spPr/>
      <dgm:t>
        <a:bodyPr/>
        <a:lstStyle/>
        <a:p>
          <a:endParaRPr lang="en-US"/>
        </a:p>
      </dgm:t>
    </dgm:pt>
    <dgm:pt modelId="{5BE6AF95-FA25-46B1-B1C9-A63D01B771ED}">
      <dgm:prSet phldrT="[Text]"/>
      <dgm:spPr/>
      <dgm:t>
        <a:bodyPr/>
        <a:lstStyle/>
        <a:p>
          <a:r>
            <a:rPr lang="de-DE" dirty="0"/>
            <a:t>Additionalité</a:t>
          </a:r>
          <a:endParaRPr lang="en-US" dirty="0"/>
        </a:p>
      </dgm:t>
    </dgm:pt>
    <dgm:pt modelId="{AB8E7961-0726-46DB-8734-3B35F432FA89}" type="parTrans" cxnId="{A2C153B0-01D2-47CA-9A12-1ED6AA2D52E9}">
      <dgm:prSet/>
      <dgm:spPr/>
      <dgm:t>
        <a:bodyPr/>
        <a:lstStyle/>
        <a:p>
          <a:endParaRPr lang="en-US"/>
        </a:p>
      </dgm:t>
    </dgm:pt>
    <dgm:pt modelId="{45A7ADAC-6D2E-4592-B853-5809CC229CD1}" type="sibTrans" cxnId="{A2C153B0-01D2-47CA-9A12-1ED6AA2D52E9}">
      <dgm:prSet/>
      <dgm:spPr/>
      <dgm:t>
        <a:bodyPr/>
        <a:lstStyle/>
        <a:p>
          <a:endParaRPr lang="en-US"/>
        </a:p>
      </dgm:t>
    </dgm:pt>
    <dgm:pt modelId="{E243591F-2AE8-47C6-A466-5837EA997D88}" type="pres">
      <dgm:prSet presAssocID="{6EBCC89D-6E00-4536-B3CE-80AF4A079A60}" presName="Name0" presStyleCnt="0">
        <dgm:presLayoutVars>
          <dgm:dir/>
          <dgm:animLvl val="lvl"/>
          <dgm:resizeHandles val="exact"/>
        </dgm:presLayoutVars>
      </dgm:prSet>
      <dgm:spPr/>
    </dgm:pt>
    <dgm:pt modelId="{AF287D99-2C5A-4EAD-82CE-DA03085E4EA2}" type="pres">
      <dgm:prSet presAssocID="{8D19B571-AD6A-419B-860A-E6F7FA91BBA4}" presName="parTxOnly" presStyleLbl="node1" presStyleIdx="0" presStyleCnt="3" custScaleY="100000" custLinFactNeighborX="-820" custLinFactNeighborY="1499">
        <dgm:presLayoutVars>
          <dgm:chMax val="0"/>
          <dgm:chPref val="0"/>
          <dgm:bulletEnabled val="1"/>
        </dgm:presLayoutVars>
      </dgm:prSet>
      <dgm:spPr/>
    </dgm:pt>
    <dgm:pt modelId="{8A16D471-E1A6-421E-B8C2-08A6FD55E463}" type="pres">
      <dgm:prSet presAssocID="{812E09CB-4160-4F8E-9224-997B92F75581}" presName="parTxOnlySpace" presStyleCnt="0"/>
      <dgm:spPr/>
    </dgm:pt>
    <dgm:pt modelId="{D96C4066-A344-43D7-9D0C-853F811C9533}" type="pres">
      <dgm:prSet presAssocID="{DB0A5C2C-C68F-4541-98F1-4715BB14A076}" presName="parTxOnly" presStyleLbl="node1" presStyleIdx="1" presStyleCnt="3" custScaleY="100000">
        <dgm:presLayoutVars>
          <dgm:chMax val="0"/>
          <dgm:chPref val="0"/>
          <dgm:bulletEnabled val="1"/>
        </dgm:presLayoutVars>
      </dgm:prSet>
      <dgm:spPr/>
    </dgm:pt>
    <dgm:pt modelId="{DEBA040F-4DF2-4342-AEED-9E751CB3D225}" type="pres">
      <dgm:prSet presAssocID="{1FF06C5E-3214-4BBA-93A0-43F542BF8BA0}" presName="parTxOnlySpace" presStyleCnt="0"/>
      <dgm:spPr/>
    </dgm:pt>
    <dgm:pt modelId="{98B43C66-A3A1-4DAF-80BA-B780B823A02D}" type="pres">
      <dgm:prSet presAssocID="{5BE6AF95-FA25-46B1-B1C9-A63D01B771ED}" presName="parTxOnly" presStyleLbl="node1" presStyleIdx="2" presStyleCnt="3" custScaleY="100000">
        <dgm:presLayoutVars>
          <dgm:chMax val="0"/>
          <dgm:chPref val="0"/>
          <dgm:bulletEnabled val="1"/>
        </dgm:presLayoutVars>
      </dgm:prSet>
      <dgm:spPr/>
    </dgm:pt>
  </dgm:ptLst>
  <dgm:cxnLst>
    <dgm:cxn modelId="{54B5402B-42E7-4CE2-8CA3-B0A266069967}" srcId="{6EBCC89D-6E00-4536-B3CE-80AF4A079A60}" destId="{8D19B571-AD6A-419B-860A-E6F7FA91BBA4}" srcOrd="0" destOrd="0" parTransId="{85B42C9F-55F9-47AD-9EC8-D4C2E705FEE0}" sibTransId="{812E09CB-4160-4F8E-9224-997B92F75581}"/>
    <dgm:cxn modelId="{D60BF63E-2F40-4E7A-B921-C3E57E5A5E19}" type="presOf" srcId="{6EBCC89D-6E00-4536-B3CE-80AF4A079A60}" destId="{E243591F-2AE8-47C6-A466-5837EA997D88}" srcOrd="0" destOrd="0" presId="urn:microsoft.com/office/officeart/2005/8/layout/chevron1"/>
    <dgm:cxn modelId="{71A5E976-8676-4A87-8CB0-FEAEB1EC50BB}" type="presOf" srcId="{DB0A5C2C-C68F-4541-98F1-4715BB14A076}" destId="{D96C4066-A344-43D7-9D0C-853F811C9533}" srcOrd="0" destOrd="0" presId="urn:microsoft.com/office/officeart/2005/8/layout/chevron1"/>
    <dgm:cxn modelId="{ED77F48E-DBD1-48D8-9BBB-550FA9F97426}" type="presOf" srcId="{5BE6AF95-FA25-46B1-B1C9-A63D01B771ED}" destId="{98B43C66-A3A1-4DAF-80BA-B780B823A02D}" srcOrd="0" destOrd="0" presId="urn:microsoft.com/office/officeart/2005/8/layout/chevron1"/>
    <dgm:cxn modelId="{510FEAAE-3793-482C-86AA-4213F589C6B8}" srcId="{6EBCC89D-6E00-4536-B3CE-80AF4A079A60}" destId="{DB0A5C2C-C68F-4541-98F1-4715BB14A076}" srcOrd="1" destOrd="0" parTransId="{5DAF40D5-9B7D-44F7-BD7C-F353E0D2EB11}" sibTransId="{1FF06C5E-3214-4BBA-93A0-43F542BF8BA0}"/>
    <dgm:cxn modelId="{A2C153B0-01D2-47CA-9A12-1ED6AA2D52E9}" srcId="{6EBCC89D-6E00-4536-B3CE-80AF4A079A60}" destId="{5BE6AF95-FA25-46B1-B1C9-A63D01B771ED}" srcOrd="2" destOrd="0" parTransId="{AB8E7961-0726-46DB-8734-3B35F432FA89}" sibTransId="{45A7ADAC-6D2E-4592-B853-5809CC229CD1}"/>
    <dgm:cxn modelId="{6370BBCA-A129-4A3E-A6C2-B339274E8D25}" type="presOf" srcId="{8D19B571-AD6A-419B-860A-E6F7FA91BBA4}" destId="{AF287D99-2C5A-4EAD-82CE-DA03085E4EA2}" srcOrd="0" destOrd="0" presId="urn:microsoft.com/office/officeart/2005/8/layout/chevron1"/>
    <dgm:cxn modelId="{CDC36A79-BBB3-4B65-96EC-BDD1E98948AF}" type="presParOf" srcId="{E243591F-2AE8-47C6-A466-5837EA997D88}" destId="{AF287D99-2C5A-4EAD-82CE-DA03085E4EA2}" srcOrd="0" destOrd="0" presId="urn:microsoft.com/office/officeart/2005/8/layout/chevron1"/>
    <dgm:cxn modelId="{7EB67490-80F6-4764-B29D-1D367BF9A9EE}" type="presParOf" srcId="{E243591F-2AE8-47C6-A466-5837EA997D88}" destId="{8A16D471-E1A6-421E-B8C2-08A6FD55E463}" srcOrd="1" destOrd="0" presId="urn:microsoft.com/office/officeart/2005/8/layout/chevron1"/>
    <dgm:cxn modelId="{D5483733-185A-41EB-B4FE-6C70779ED370}" type="presParOf" srcId="{E243591F-2AE8-47C6-A466-5837EA997D88}" destId="{D96C4066-A344-43D7-9D0C-853F811C9533}" srcOrd="2" destOrd="0" presId="urn:microsoft.com/office/officeart/2005/8/layout/chevron1"/>
    <dgm:cxn modelId="{C0338E3B-FB94-4E82-951D-BA2F8089E63B}" type="presParOf" srcId="{E243591F-2AE8-47C6-A466-5837EA997D88}" destId="{DEBA040F-4DF2-4342-AEED-9E751CB3D225}" srcOrd="3" destOrd="0" presId="urn:microsoft.com/office/officeart/2005/8/layout/chevron1"/>
    <dgm:cxn modelId="{B628E038-A510-4A07-BFD8-2A7C75C0C7E0}" type="presParOf" srcId="{E243591F-2AE8-47C6-A466-5837EA997D88}" destId="{98B43C66-A3A1-4DAF-80BA-B780B823A02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BCC89D-6E00-4536-B3CE-80AF4A079A6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D19B571-AD6A-419B-860A-E6F7FA91BBA4}">
      <dgm:prSet phldrT="[Text]" custT="1"/>
      <dgm:spPr/>
      <dgm:t>
        <a:bodyPr/>
        <a:lstStyle/>
        <a:p>
          <a:r>
            <a:rPr lang="de-DE" sz="3000" dirty="0"/>
            <a:t>Qualitative</a:t>
          </a:r>
          <a:endParaRPr lang="en-US" sz="3000" dirty="0"/>
        </a:p>
      </dgm:t>
    </dgm:pt>
    <dgm:pt modelId="{85B42C9F-55F9-47AD-9EC8-D4C2E705FEE0}" type="parTrans" cxnId="{54B5402B-42E7-4CE2-8CA3-B0A266069967}">
      <dgm:prSet/>
      <dgm:spPr/>
      <dgm:t>
        <a:bodyPr/>
        <a:lstStyle/>
        <a:p>
          <a:endParaRPr lang="en-US"/>
        </a:p>
      </dgm:t>
    </dgm:pt>
    <dgm:pt modelId="{812E09CB-4160-4F8E-9224-997B92F75581}" type="sibTrans" cxnId="{54B5402B-42E7-4CE2-8CA3-B0A266069967}">
      <dgm:prSet/>
      <dgm:spPr/>
      <dgm:t>
        <a:bodyPr/>
        <a:lstStyle/>
        <a:p>
          <a:endParaRPr lang="en-US"/>
        </a:p>
      </dgm:t>
    </dgm:pt>
    <dgm:pt modelId="{DB0A5C2C-C68F-4541-98F1-4715BB14A076}">
      <dgm:prSet phldrT="[Text]" custT="1"/>
      <dgm:spPr/>
      <dgm:t>
        <a:bodyPr/>
        <a:lstStyle/>
        <a:p>
          <a:r>
            <a:rPr lang="de-DE" sz="3000"/>
            <a:t>Quantitative</a:t>
          </a:r>
          <a:endParaRPr lang="en-US" sz="3000"/>
        </a:p>
      </dgm:t>
    </dgm:pt>
    <dgm:pt modelId="{5DAF40D5-9B7D-44F7-BD7C-F353E0D2EB11}" type="parTrans" cxnId="{510FEAAE-3793-482C-86AA-4213F589C6B8}">
      <dgm:prSet/>
      <dgm:spPr/>
      <dgm:t>
        <a:bodyPr/>
        <a:lstStyle/>
        <a:p>
          <a:endParaRPr lang="en-US"/>
        </a:p>
      </dgm:t>
    </dgm:pt>
    <dgm:pt modelId="{1FF06C5E-3214-4BBA-93A0-43F542BF8BA0}" type="sibTrans" cxnId="{510FEAAE-3793-482C-86AA-4213F589C6B8}">
      <dgm:prSet/>
      <dgm:spPr/>
      <dgm:t>
        <a:bodyPr/>
        <a:lstStyle/>
        <a:p>
          <a:endParaRPr lang="en-US"/>
        </a:p>
      </dgm:t>
    </dgm:pt>
    <dgm:pt modelId="{E243591F-2AE8-47C6-A466-5837EA997D88}" type="pres">
      <dgm:prSet presAssocID="{6EBCC89D-6E00-4536-B3CE-80AF4A079A60}" presName="Name0" presStyleCnt="0">
        <dgm:presLayoutVars>
          <dgm:dir/>
          <dgm:animLvl val="lvl"/>
          <dgm:resizeHandles val="exact"/>
        </dgm:presLayoutVars>
      </dgm:prSet>
      <dgm:spPr/>
    </dgm:pt>
    <dgm:pt modelId="{AF287D99-2C5A-4EAD-82CE-DA03085E4EA2}" type="pres">
      <dgm:prSet presAssocID="{8D19B571-AD6A-419B-860A-E6F7FA91BBA4}" presName="parTxOnly" presStyleLbl="node1" presStyleIdx="0" presStyleCnt="2" custScaleY="37063" custLinFactNeighborX="-6506" custLinFactNeighborY="-2623">
        <dgm:presLayoutVars>
          <dgm:chMax val="0"/>
          <dgm:chPref val="0"/>
          <dgm:bulletEnabled val="1"/>
        </dgm:presLayoutVars>
      </dgm:prSet>
      <dgm:spPr/>
    </dgm:pt>
    <dgm:pt modelId="{8A16D471-E1A6-421E-B8C2-08A6FD55E463}" type="pres">
      <dgm:prSet presAssocID="{812E09CB-4160-4F8E-9224-997B92F75581}" presName="parTxOnlySpace" presStyleCnt="0"/>
      <dgm:spPr/>
    </dgm:pt>
    <dgm:pt modelId="{D96C4066-A344-43D7-9D0C-853F811C9533}" type="pres">
      <dgm:prSet presAssocID="{DB0A5C2C-C68F-4541-98F1-4715BB14A076}" presName="parTxOnly" presStyleLbl="node1" presStyleIdx="1" presStyleCnt="2" custScaleY="37063">
        <dgm:presLayoutVars>
          <dgm:chMax val="0"/>
          <dgm:chPref val="0"/>
          <dgm:bulletEnabled val="1"/>
        </dgm:presLayoutVars>
      </dgm:prSet>
      <dgm:spPr/>
    </dgm:pt>
  </dgm:ptLst>
  <dgm:cxnLst>
    <dgm:cxn modelId="{54B5402B-42E7-4CE2-8CA3-B0A266069967}" srcId="{6EBCC89D-6E00-4536-B3CE-80AF4A079A60}" destId="{8D19B571-AD6A-419B-860A-E6F7FA91BBA4}" srcOrd="0" destOrd="0" parTransId="{85B42C9F-55F9-47AD-9EC8-D4C2E705FEE0}" sibTransId="{812E09CB-4160-4F8E-9224-997B92F75581}"/>
    <dgm:cxn modelId="{D60BF63E-2F40-4E7A-B921-C3E57E5A5E19}" type="presOf" srcId="{6EBCC89D-6E00-4536-B3CE-80AF4A079A60}" destId="{E243591F-2AE8-47C6-A466-5837EA997D88}" srcOrd="0" destOrd="0" presId="urn:microsoft.com/office/officeart/2005/8/layout/chevron1"/>
    <dgm:cxn modelId="{71A5E976-8676-4A87-8CB0-FEAEB1EC50BB}" type="presOf" srcId="{DB0A5C2C-C68F-4541-98F1-4715BB14A076}" destId="{D96C4066-A344-43D7-9D0C-853F811C9533}" srcOrd="0" destOrd="0" presId="urn:microsoft.com/office/officeart/2005/8/layout/chevron1"/>
    <dgm:cxn modelId="{510FEAAE-3793-482C-86AA-4213F589C6B8}" srcId="{6EBCC89D-6E00-4536-B3CE-80AF4A079A60}" destId="{DB0A5C2C-C68F-4541-98F1-4715BB14A076}" srcOrd="1" destOrd="0" parTransId="{5DAF40D5-9B7D-44F7-BD7C-F353E0D2EB11}" sibTransId="{1FF06C5E-3214-4BBA-93A0-43F542BF8BA0}"/>
    <dgm:cxn modelId="{6370BBCA-A129-4A3E-A6C2-B339274E8D25}" type="presOf" srcId="{8D19B571-AD6A-419B-860A-E6F7FA91BBA4}" destId="{AF287D99-2C5A-4EAD-82CE-DA03085E4EA2}" srcOrd="0" destOrd="0" presId="urn:microsoft.com/office/officeart/2005/8/layout/chevron1"/>
    <dgm:cxn modelId="{CDC36A79-BBB3-4B65-96EC-BDD1E98948AF}" type="presParOf" srcId="{E243591F-2AE8-47C6-A466-5837EA997D88}" destId="{AF287D99-2C5A-4EAD-82CE-DA03085E4EA2}" srcOrd="0" destOrd="0" presId="urn:microsoft.com/office/officeart/2005/8/layout/chevron1"/>
    <dgm:cxn modelId="{7EB67490-80F6-4764-B29D-1D367BF9A9EE}" type="presParOf" srcId="{E243591F-2AE8-47C6-A466-5837EA997D88}" destId="{8A16D471-E1A6-421E-B8C2-08A6FD55E463}" srcOrd="1" destOrd="0" presId="urn:microsoft.com/office/officeart/2005/8/layout/chevron1"/>
    <dgm:cxn modelId="{D5483733-185A-41EB-B4FE-6C70779ED370}" type="presParOf" srcId="{E243591F-2AE8-47C6-A466-5837EA997D88}" destId="{D96C4066-A344-43D7-9D0C-853F811C9533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3FA69B-952C-4C3A-9916-D9C2E227C91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3286670-0321-4A2C-9A7B-228FADA7B96B}">
      <dgm:prSet phldrT="[Text]"/>
      <dgm:spPr/>
      <dgm:t>
        <a:bodyPr/>
        <a:lstStyle/>
        <a:p>
          <a:r>
            <a:rPr lang="fr-FR" dirty="0"/>
            <a:t>Coûts de mise en œuvre d'une étude d'impact</a:t>
          </a:r>
          <a:endParaRPr lang="en-US" dirty="0"/>
        </a:p>
      </dgm:t>
    </dgm:pt>
    <dgm:pt modelId="{B3635F1D-8B9A-498A-8D6C-C694CB6ABF7D}" type="parTrans" cxnId="{274A2912-9EA3-42B0-B09D-4A8AF6D32928}">
      <dgm:prSet/>
      <dgm:spPr/>
      <dgm:t>
        <a:bodyPr/>
        <a:lstStyle/>
        <a:p>
          <a:endParaRPr lang="en-US"/>
        </a:p>
      </dgm:t>
    </dgm:pt>
    <dgm:pt modelId="{F2867B09-3A64-4C30-888C-668F36A5D6BA}" type="sibTrans" cxnId="{274A2912-9EA3-42B0-B09D-4A8AF6D32928}">
      <dgm:prSet/>
      <dgm:spPr/>
      <dgm:t>
        <a:bodyPr/>
        <a:lstStyle/>
        <a:p>
          <a:endParaRPr lang="en-US"/>
        </a:p>
      </dgm:t>
    </dgm:pt>
    <dgm:pt modelId="{18285924-B976-4D8E-8655-A4CE1D73863B}" type="pres">
      <dgm:prSet presAssocID="{1E3FA69B-952C-4C3A-9916-D9C2E227C913}" presName="Name0" presStyleCnt="0">
        <dgm:presLayoutVars>
          <dgm:dir/>
          <dgm:animLvl val="lvl"/>
          <dgm:resizeHandles val="exact"/>
        </dgm:presLayoutVars>
      </dgm:prSet>
      <dgm:spPr/>
    </dgm:pt>
    <dgm:pt modelId="{791BC49D-1022-47F2-AF05-1EE29EFD8A44}" type="pres">
      <dgm:prSet presAssocID="{43286670-0321-4A2C-9A7B-228FADA7B96B}" presName="parTxOnly" presStyleLbl="node1" presStyleIdx="0" presStyleCnt="1" custScaleY="93088" custLinFactNeighborX="-49" custLinFactNeighborY="15889">
        <dgm:presLayoutVars>
          <dgm:chMax val="0"/>
          <dgm:chPref val="0"/>
          <dgm:bulletEnabled val="1"/>
        </dgm:presLayoutVars>
      </dgm:prSet>
      <dgm:spPr/>
    </dgm:pt>
  </dgm:ptLst>
  <dgm:cxnLst>
    <dgm:cxn modelId="{274A2912-9EA3-42B0-B09D-4A8AF6D32928}" srcId="{1E3FA69B-952C-4C3A-9916-D9C2E227C913}" destId="{43286670-0321-4A2C-9A7B-228FADA7B96B}" srcOrd="0" destOrd="0" parTransId="{B3635F1D-8B9A-498A-8D6C-C694CB6ABF7D}" sibTransId="{F2867B09-3A64-4C30-888C-668F36A5D6BA}"/>
    <dgm:cxn modelId="{F6B77966-A8ED-48FA-9A1C-55E0B6FEF72D}" type="presOf" srcId="{1E3FA69B-952C-4C3A-9916-D9C2E227C913}" destId="{18285924-B976-4D8E-8655-A4CE1D73863B}" srcOrd="0" destOrd="0" presId="urn:microsoft.com/office/officeart/2005/8/layout/chevron1"/>
    <dgm:cxn modelId="{CCDBDDE1-FCE7-45CE-AB54-4F80E5DA8F22}" type="presOf" srcId="{43286670-0321-4A2C-9A7B-228FADA7B96B}" destId="{791BC49D-1022-47F2-AF05-1EE29EFD8A44}" srcOrd="0" destOrd="0" presId="urn:microsoft.com/office/officeart/2005/8/layout/chevron1"/>
    <dgm:cxn modelId="{B7E33FDF-B598-4EC5-B7F0-7D6FFE053F40}" type="presParOf" srcId="{18285924-B976-4D8E-8655-A4CE1D73863B}" destId="{791BC49D-1022-47F2-AF05-1EE29EFD8A44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EBADF1-B280-4EB7-82B8-16DA9F49F5F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</dgm:pt>
    <dgm:pt modelId="{D9CC75FC-40AF-4CB0-977F-2FB6FF4A345E}">
      <dgm:prSet phldrT="[Text]"/>
      <dgm:spPr/>
      <dgm:t>
        <a:bodyPr/>
        <a:lstStyle/>
        <a:p>
          <a:r>
            <a:rPr lang="fr-FR" dirty="0"/>
            <a:t>UE</a:t>
          </a:r>
        </a:p>
      </dgm:t>
    </dgm:pt>
    <dgm:pt modelId="{E58ED229-C246-4A31-8E9E-8CBFDDDA2D3F}" type="parTrans" cxnId="{5A4DD02A-9887-454B-8646-850D5E7B7788}">
      <dgm:prSet/>
      <dgm:spPr/>
      <dgm:t>
        <a:bodyPr/>
        <a:lstStyle/>
        <a:p>
          <a:endParaRPr lang="fr-FR"/>
        </a:p>
      </dgm:t>
    </dgm:pt>
    <dgm:pt modelId="{3B04347A-63C9-4CB5-B92F-3D52141E2930}" type="sibTrans" cxnId="{5A4DD02A-9887-454B-8646-850D5E7B7788}">
      <dgm:prSet/>
      <dgm:spPr/>
      <dgm:t>
        <a:bodyPr/>
        <a:lstStyle/>
        <a:p>
          <a:endParaRPr lang="fr-FR"/>
        </a:p>
      </dgm:t>
    </dgm:pt>
    <dgm:pt modelId="{C245FDCF-4909-4AC2-9DA5-BD1CB5724FB6}">
      <dgm:prSet phldrT="[Text]"/>
      <dgm:spPr/>
      <dgm:t>
        <a:bodyPr/>
        <a:lstStyle/>
        <a:p>
          <a:r>
            <a:rPr lang="fr-FR" dirty="0"/>
            <a:t>MENA</a:t>
          </a:r>
        </a:p>
      </dgm:t>
    </dgm:pt>
    <dgm:pt modelId="{9452FB10-F856-4A17-80FA-E0F8E088C0F5}" type="parTrans" cxnId="{A3C55AED-4341-456A-9BBE-201FC4CE122A}">
      <dgm:prSet/>
      <dgm:spPr/>
      <dgm:t>
        <a:bodyPr/>
        <a:lstStyle/>
        <a:p>
          <a:endParaRPr lang="fr-FR"/>
        </a:p>
      </dgm:t>
    </dgm:pt>
    <dgm:pt modelId="{B571D500-8F47-4F56-9A82-CB403F685334}" type="sibTrans" cxnId="{A3C55AED-4341-456A-9BBE-201FC4CE122A}">
      <dgm:prSet/>
      <dgm:spPr/>
      <dgm:t>
        <a:bodyPr/>
        <a:lstStyle/>
        <a:p>
          <a:endParaRPr lang="fr-FR"/>
        </a:p>
      </dgm:t>
    </dgm:pt>
    <dgm:pt modelId="{FE6C99EF-16D7-4AFB-B208-FCDF303121D9}">
      <dgm:prSet custT="1"/>
      <dgm:spPr/>
      <dgm:t>
        <a:bodyPr/>
        <a:lstStyle/>
        <a:p>
          <a:pPr>
            <a:buChar char="•"/>
          </a:pPr>
          <a:r>
            <a:rPr lang="de-DE" sz="2000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Législation à caractère supra-national</a:t>
          </a:r>
          <a:endParaRPr lang="fr-FR" sz="2000" dirty="0">
            <a:solidFill>
              <a:srgbClr val="002060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</dgm:t>
    </dgm:pt>
    <dgm:pt modelId="{557ECEA9-0322-4AFF-A6D5-5A93F0D608BD}" type="parTrans" cxnId="{6C981672-F6A7-427B-87C9-B622393B6EEA}">
      <dgm:prSet/>
      <dgm:spPr/>
      <dgm:t>
        <a:bodyPr/>
        <a:lstStyle/>
        <a:p>
          <a:endParaRPr lang="fr-FR"/>
        </a:p>
      </dgm:t>
    </dgm:pt>
    <dgm:pt modelId="{74573F92-4C74-4E2B-9CCD-C663DEB4DA77}" type="sibTrans" cxnId="{6C981672-F6A7-427B-87C9-B622393B6EEA}">
      <dgm:prSet/>
      <dgm:spPr/>
      <dgm:t>
        <a:bodyPr/>
        <a:lstStyle/>
        <a:p>
          <a:endParaRPr lang="fr-FR"/>
        </a:p>
      </dgm:t>
    </dgm:pt>
    <dgm:pt modelId="{21E41ED0-A63E-4494-8A64-5F235E2A310A}">
      <dgm:prSet custT="1"/>
      <dgm:spPr/>
      <dgm:t>
        <a:bodyPr/>
        <a:lstStyle/>
        <a:p>
          <a:r>
            <a:rPr lang="de-DE" sz="2000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Les programmes de soutien antérieurs  ont permis d‘aider </a:t>
          </a:r>
          <a:r>
            <a:rPr lang="fr-FR" sz="2000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les entreprises à se conformer à la nouvelle législation.</a:t>
          </a:r>
          <a:r>
            <a:rPr lang="de-DE" sz="2000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</a:t>
          </a:r>
          <a:endParaRPr lang="en-US" sz="2000" dirty="0">
            <a:solidFill>
              <a:srgbClr val="002060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</dgm:t>
    </dgm:pt>
    <dgm:pt modelId="{1D6DC912-84BA-483A-BDC1-8BC8C45DC7DA}" type="parTrans" cxnId="{792E2D88-6496-4F1E-828E-B39D9181A671}">
      <dgm:prSet/>
      <dgm:spPr/>
      <dgm:t>
        <a:bodyPr/>
        <a:lstStyle/>
        <a:p>
          <a:endParaRPr lang="fr-FR"/>
        </a:p>
      </dgm:t>
    </dgm:pt>
    <dgm:pt modelId="{C1A56CFD-6597-4A3C-9EF3-3790F2CDB02E}" type="sibTrans" cxnId="{792E2D88-6496-4F1E-828E-B39D9181A671}">
      <dgm:prSet/>
      <dgm:spPr/>
      <dgm:t>
        <a:bodyPr/>
        <a:lstStyle/>
        <a:p>
          <a:endParaRPr lang="fr-FR"/>
        </a:p>
      </dgm:t>
    </dgm:pt>
    <dgm:pt modelId="{01403FA5-6839-4367-B3E4-07B28D83AFB1}">
      <dgm:prSet custT="1"/>
      <dgm:spPr/>
      <dgm:t>
        <a:bodyPr/>
        <a:lstStyle/>
        <a:p>
          <a:pPr>
            <a:buChar char="•"/>
          </a:pPr>
          <a:r>
            <a:rPr lang="fr-FR" sz="2000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Pas d'organe collectif - chaque pays doit élaborer sa propre législation</a:t>
          </a:r>
        </a:p>
      </dgm:t>
    </dgm:pt>
    <dgm:pt modelId="{99E7CC0A-EF9F-4F2C-A9A6-0C7D51DC2681}" type="parTrans" cxnId="{D842E026-1DCF-4095-82FA-1F53BA09A6C1}">
      <dgm:prSet/>
      <dgm:spPr/>
      <dgm:t>
        <a:bodyPr/>
        <a:lstStyle/>
        <a:p>
          <a:endParaRPr lang="fr-FR"/>
        </a:p>
      </dgm:t>
    </dgm:pt>
    <dgm:pt modelId="{A99F6598-8F9E-4942-96E4-DA4689563276}" type="sibTrans" cxnId="{D842E026-1DCF-4095-82FA-1F53BA09A6C1}">
      <dgm:prSet/>
      <dgm:spPr/>
      <dgm:t>
        <a:bodyPr/>
        <a:lstStyle/>
        <a:p>
          <a:endParaRPr lang="fr-FR"/>
        </a:p>
      </dgm:t>
    </dgm:pt>
    <dgm:pt modelId="{5853F3C8-D078-4E32-B3F8-14759D928D09}">
      <dgm:prSet custT="1"/>
      <dgm:spPr/>
      <dgm:t>
        <a:bodyPr/>
        <a:lstStyle/>
        <a:p>
          <a:r>
            <a:rPr lang="de-DE" sz="2000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Institutions de garantie visent souvent les TP-PME</a:t>
          </a:r>
        </a:p>
      </dgm:t>
    </dgm:pt>
    <dgm:pt modelId="{4676679F-103D-47FE-8C9E-D8B48766E00C}" type="parTrans" cxnId="{ADDE4476-0DC1-4CBD-84AF-D674AA60E441}">
      <dgm:prSet/>
      <dgm:spPr/>
      <dgm:t>
        <a:bodyPr/>
        <a:lstStyle/>
        <a:p>
          <a:endParaRPr lang="fr-FR"/>
        </a:p>
      </dgm:t>
    </dgm:pt>
    <dgm:pt modelId="{7B42DF62-FD39-497B-8027-6B9669C50C12}" type="sibTrans" cxnId="{ADDE4476-0DC1-4CBD-84AF-D674AA60E441}">
      <dgm:prSet/>
      <dgm:spPr/>
      <dgm:t>
        <a:bodyPr/>
        <a:lstStyle/>
        <a:p>
          <a:endParaRPr lang="fr-FR"/>
        </a:p>
      </dgm:t>
    </dgm:pt>
    <dgm:pt modelId="{1F4ADCCA-D6EF-4FED-B2F9-C42BF61DEDB7}">
      <dgm:prSet custT="1"/>
      <dgm:spPr/>
      <dgm:t>
        <a:bodyPr/>
        <a:lstStyle/>
        <a:p>
          <a:r>
            <a:rPr lang="de-DE" sz="2000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TP-PME</a:t>
          </a:r>
          <a:r>
            <a:rPr lang="fr-FR" sz="2000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n'ont généralement aucune connaissance de l'impact ESG et ne sont pas sensibilisées à la thématique</a:t>
          </a:r>
        </a:p>
      </dgm:t>
    </dgm:pt>
    <dgm:pt modelId="{C942CA1A-AC15-4BCE-8813-D01310EF33A3}" type="parTrans" cxnId="{F231A584-1644-4872-8515-ECE0B3E394C0}">
      <dgm:prSet/>
      <dgm:spPr/>
      <dgm:t>
        <a:bodyPr/>
        <a:lstStyle/>
        <a:p>
          <a:endParaRPr lang="fr-FR"/>
        </a:p>
      </dgm:t>
    </dgm:pt>
    <dgm:pt modelId="{14A8A40A-B8E0-44DF-AD76-FFCE04A9D01E}" type="sibTrans" cxnId="{F231A584-1644-4872-8515-ECE0B3E394C0}">
      <dgm:prSet/>
      <dgm:spPr/>
      <dgm:t>
        <a:bodyPr/>
        <a:lstStyle/>
        <a:p>
          <a:endParaRPr lang="fr-FR"/>
        </a:p>
      </dgm:t>
    </dgm:pt>
    <dgm:pt modelId="{74ADBB3C-9B9C-41A5-A312-7114EF008F2D}">
      <dgm:prSet custT="1"/>
      <dgm:spPr/>
      <dgm:t>
        <a:bodyPr/>
        <a:lstStyle/>
        <a:p>
          <a:r>
            <a:rPr lang="fr-FR" sz="2000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L'application de la notation ESG est considérée comme extrêmement difficile</a:t>
          </a:r>
          <a:endParaRPr lang="en-US" sz="2000" dirty="0">
            <a:solidFill>
              <a:srgbClr val="002060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</dgm:t>
    </dgm:pt>
    <dgm:pt modelId="{539BBDBC-A15C-4383-8693-0D3BE8481DDC}" type="parTrans" cxnId="{5091DE61-16F4-4B08-86EB-2DEE8D93732F}">
      <dgm:prSet/>
      <dgm:spPr/>
      <dgm:t>
        <a:bodyPr/>
        <a:lstStyle/>
        <a:p>
          <a:endParaRPr lang="fr-FR"/>
        </a:p>
      </dgm:t>
    </dgm:pt>
    <dgm:pt modelId="{2569E611-453B-4CEA-87AC-9975701D5386}" type="sibTrans" cxnId="{5091DE61-16F4-4B08-86EB-2DEE8D93732F}">
      <dgm:prSet/>
      <dgm:spPr/>
      <dgm:t>
        <a:bodyPr/>
        <a:lstStyle/>
        <a:p>
          <a:endParaRPr lang="fr-FR"/>
        </a:p>
      </dgm:t>
    </dgm:pt>
    <dgm:pt modelId="{0DA7B7E7-DD7D-4DE4-816F-D9748C72573F}" type="pres">
      <dgm:prSet presAssocID="{C1EBADF1-B280-4EB7-82B8-16DA9F49F5F0}" presName="linearFlow" presStyleCnt="0">
        <dgm:presLayoutVars>
          <dgm:dir/>
          <dgm:animLvl val="lvl"/>
          <dgm:resizeHandles val="exact"/>
        </dgm:presLayoutVars>
      </dgm:prSet>
      <dgm:spPr/>
    </dgm:pt>
    <dgm:pt modelId="{3BEEF17A-5D47-4643-924A-9BC85A658D60}" type="pres">
      <dgm:prSet presAssocID="{D9CC75FC-40AF-4CB0-977F-2FB6FF4A345E}" presName="composite" presStyleCnt="0"/>
      <dgm:spPr/>
    </dgm:pt>
    <dgm:pt modelId="{E4E03032-0D3F-4F37-986D-ACD5B1BA3C03}" type="pres">
      <dgm:prSet presAssocID="{D9CC75FC-40AF-4CB0-977F-2FB6FF4A345E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43178701-CE64-4893-B1A7-921CD2C55EAF}" type="pres">
      <dgm:prSet presAssocID="{D9CC75FC-40AF-4CB0-977F-2FB6FF4A345E}" presName="descendantText" presStyleLbl="alignAcc1" presStyleIdx="0" presStyleCnt="2" custLinFactNeighborX="-114" custLinFactNeighborY="3154">
        <dgm:presLayoutVars>
          <dgm:bulletEnabled val="1"/>
        </dgm:presLayoutVars>
      </dgm:prSet>
      <dgm:spPr/>
    </dgm:pt>
    <dgm:pt modelId="{EB10E8DA-2408-4A80-83CD-05968089B4D8}" type="pres">
      <dgm:prSet presAssocID="{3B04347A-63C9-4CB5-B92F-3D52141E2930}" presName="sp" presStyleCnt="0"/>
      <dgm:spPr/>
    </dgm:pt>
    <dgm:pt modelId="{006C8C6C-B7EB-4A7B-B1A9-AC8098486991}" type="pres">
      <dgm:prSet presAssocID="{C245FDCF-4909-4AC2-9DA5-BD1CB5724FB6}" presName="composite" presStyleCnt="0"/>
      <dgm:spPr/>
    </dgm:pt>
    <dgm:pt modelId="{3542718C-F2EE-414C-B204-22793299A9AC}" type="pres">
      <dgm:prSet presAssocID="{C245FDCF-4909-4AC2-9DA5-BD1CB5724FB6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42B2CC60-2EBE-40EC-A527-E5E4F2E7E4F3}" type="pres">
      <dgm:prSet presAssocID="{C245FDCF-4909-4AC2-9DA5-BD1CB5724FB6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D842E026-1DCF-4095-82FA-1F53BA09A6C1}" srcId="{C245FDCF-4909-4AC2-9DA5-BD1CB5724FB6}" destId="{01403FA5-6839-4367-B3E4-07B28D83AFB1}" srcOrd="0" destOrd="0" parTransId="{99E7CC0A-EF9F-4F2C-A9A6-0C7D51DC2681}" sibTransId="{A99F6598-8F9E-4942-96E4-DA4689563276}"/>
    <dgm:cxn modelId="{5A4DD02A-9887-454B-8646-850D5E7B7788}" srcId="{C1EBADF1-B280-4EB7-82B8-16DA9F49F5F0}" destId="{D9CC75FC-40AF-4CB0-977F-2FB6FF4A345E}" srcOrd="0" destOrd="0" parTransId="{E58ED229-C246-4A31-8E9E-8CBFDDDA2D3F}" sibTransId="{3B04347A-63C9-4CB5-B92F-3D52141E2930}"/>
    <dgm:cxn modelId="{F7ED492C-26C2-4992-9700-D91BA5934C20}" type="presOf" srcId="{5853F3C8-D078-4E32-B3F8-14759D928D09}" destId="{42B2CC60-2EBE-40EC-A527-E5E4F2E7E4F3}" srcOrd="0" destOrd="1" presId="urn:microsoft.com/office/officeart/2005/8/layout/chevron2"/>
    <dgm:cxn modelId="{61FF4F2C-2949-45D1-BFC2-2050D3DB582F}" type="presOf" srcId="{C245FDCF-4909-4AC2-9DA5-BD1CB5724FB6}" destId="{3542718C-F2EE-414C-B204-22793299A9AC}" srcOrd="0" destOrd="0" presId="urn:microsoft.com/office/officeart/2005/8/layout/chevron2"/>
    <dgm:cxn modelId="{5091DE61-16F4-4B08-86EB-2DEE8D93732F}" srcId="{C245FDCF-4909-4AC2-9DA5-BD1CB5724FB6}" destId="{74ADBB3C-9B9C-41A5-A312-7114EF008F2D}" srcOrd="3" destOrd="0" parTransId="{539BBDBC-A15C-4383-8693-0D3BE8481DDC}" sibTransId="{2569E611-453B-4CEA-87AC-9975701D5386}"/>
    <dgm:cxn modelId="{0D276F68-38BB-405F-9B0A-31067BB4358A}" type="presOf" srcId="{01403FA5-6839-4367-B3E4-07B28D83AFB1}" destId="{42B2CC60-2EBE-40EC-A527-E5E4F2E7E4F3}" srcOrd="0" destOrd="0" presId="urn:microsoft.com/office/officeart/2005/8/layout/chevron2"/>
    <dgm:cxn modelId="{6C981672-F6A7-427B-87C9-B622393B6EEA}" srcId="{D9CC75FC-40AF-4CB0-977F-2FB6FF4A345E}" destId="{FE6C99EF-16D7-4AFB-B208-FCDF303121D9}" srcOrd="0" destOrd="0" parTransId="{557ECEA9-0322-4AFF-A6D5-5A93F0D608BD}" sibTransId="{74573F92-4C74-4E2B-9CCD-C663DEB4DA77}"/>
    <dgm:cxn modelId="{93B1FD53-D817-4C25-B83B-347AF8185887}" type="presOf" srcId="{21E41ED0-A63E-4494-8A64-5F235E2A310A}" destId="{43178701-CE64-4893-B1A7-921CD2C55EAF}" srcOrd="0" destOrd="1" presId="urn:microsoft.com/office/officeart/2005/8/layout/chevron2"/>
    <dgm:cxn modelId="{ADDE4476-0DC1-4CBD-84AF-D674AA60E441}" srcId="{C245FDCF-4909-4AC2-9DA5-BD1CB5724FB6}" destId="{5853F3C8-D078-4E32-B3F8-14759D928D09}" srcOrd="1" destOrd="0" parTransId="{4676679F-103D-47FE-8C9E-D8B48766E00C}" sibTransId="{7B42DF62-FD39-497B-8027-6B9669C50C12}"/>
    <dgm:cxn modelId="{F231A584-1644-4872-8515-ECE0B3E394C0}" srcId="{C245FDCF-4909-4AC2-9DA5-BD1CB5724FB6}" destId="{1F4ADCCA-D6EF-4FED-B2F9-C42BF61DEDB7}" srcOrd="2" destOrd="0" parTransId="{C942CA1A-AC15-4BCE-8813-D01310EF33A3}" sibTransId="{14A8A40A-B8E0-44DF-AD76-FFCE04A9D01E}"/>
    <dgm:cxn modelId="{792E2D88-6496-4F1E-828E-B39D9181A671}" srcId="{D9CC75FC-40AF-4CB0-977F-2FB6FF4A345E}" destId="{21E41ED0-A63E-4494-8A64-5F235E2A310A}" srcOrd="1" destOrd="0" parTransId="{1D6DC912-84BA-483A-BDC1-8BC8C45DC7DA}" sibTransId="{C1A56CFD-6597-4A3C-9EF3-3790F2CDB02E}"/>
    <dgm:cxn modelId="{02D08788-1056-47A1-AEFB-9786812E929A}" type="presOf" srcId="{C1EBADF1-B280-4EB7-82B8-16DA9F49F5F0}" destId="{0DA7B7E7-DD7D-4DE4-816F-D9748C72573F}" srcOrd="0" destOrd="0" presId="urn:microsoft.com/office/officeart/2005/8/layout/chevron2"/>
    <dgm:cxn modelId="{F6B9AE92-DE20-4AA3-8757-4A353934B493}" type="presOf" srcId="{D9CC75FC-40AF-4CB0-977F-2FB6FF4A345E}" destId="{E4E03032-0D3F-4F37-986D-ACD5B1BA3C03}" srcOrd="0" destOrd="0" presId="urn:microsoft.com/office/officeart/2005/8/layout/chevron2"/>
    <dgm:cxn modelId="{0BB5AD9D-202D-4DA2-8744-9B8BA40CA6B3}" type="presOf" srcId="{FE6C99EF-16D7-4AFB-B208-FCDF303121D9}" destId="{43178701-CE64-4893-B1A7-921CD2C55EAF}" srcOrd="0" destOrd="0" presId="urn:microsoft.com/office/officeart/2005/8/layout/chevron2"/>
    <dgm:cxn modelId="{AAE69EA9-498A-4220-9439-38A766D79CD7}" type="presOf" srcId="{1F4ADCCA-D6EF-4FED-B2F9-C42BF61DEDB7}" destId="{42B2CC60-2EBE-40EC-A527-E5E4F2E7E4F3}" srcOrd="0" destOrd="2" presId="urn:microsoft.com/office/officeart/2005/8/layout/chevron2"/>
    <dgm:cxn modelId="{FF4D5FAD-87DE-4F8A-8D69-56CF7AF2A037}" type="presOf" srcId="{74ADBB3C-9B9C-41A5-A312-7114EF008F2D}" destId="{42B2CC60-2EBE-40EC-A527-E5E4F2E7E4F3}" srcOrd="0" destOrd="3" presId="urn:microsoft.com/office/officeart/2005/8/layout/chevron2"/>
    <dgm:cxn modelId="{A3C55AED-4341-456A-9BBE-201FC4CE122A}" srcId="{C1EBADF1-B280-4EB7-82B8-16DA9F49F5F0}" destId="{C245FDCF-4909-4AC2-9DA5-BD1CB5724FB6}" srcOrd="1" destOrd="0" parTransId="{9452FB10-F856-4A17-80FA-E0F8E088C0F5}" sibTransId="{B571D500-8F47-4F56-9A82-CB403F685334}"/>
    <dgm:cxn modelId="{2C206A0E-A341-43A4-996E-AF48A3E22BB4}" type="presParOf" srcId="{0DA7B7E7-DD7D-4DE4-816F-D9748C72573F}" destId="{3BEEF17A-5D47-4643-924A-9BC85A658D60}" srcOrd="0" destOrd="0" presId="urn:microsoft.com/office/officeart/2005/8/layout/chevron2"/>
    <dgm:cxn modelId="{69993545-6793-4FAA-B022-3DED9347CF7E}" type="presParOf" srcId="{3BEEF17A-5D47-4643-924A-9BC85A658D60}" destId="{E4E03032-0D3F-4F37-986D-ACD5B1BA3C03}" srcOrd="0" destOrd="0" presId="urn:microsoft.com/office/officeart/2005/8/layout/chevron2"/>
    <dgm:cxn modelId="{C412C2B1-92F2-4A5F-AA6A-0A435EC3426B}" type="presParOf" srcId="{3BEEF17A-5D47-4643-924A-9BC85A658D60}" destId="{43178701-CE64-4893-B1A7-921CD2C55EAF}" srcOrd="1" destOrd="0" presId="urn:microsoft.com/office/officeart/2005/8/layout/chevron2"/>
    <dgm:cxn modelId="{53E0FC1D-3999-4F62-BF77-4840872FD7A4}" type="presParOf" srcId="{0DA7B7E7-DD7D-4DE4-816F-D9748C72573F}" destId="{EB10E8DA-2408-4A80-83CD-05968089B4D8}" srcOrd="1" destOrd="0" presId="urn:microsoft.com/office/officeart/2005/8/layout/chevron2"/>
    <dgm:cxn modelId="{66184B88-F555-44A1-8237-3E4D48DCEA88}" type="presParOf" srcId="{0DA7B7E7-DD7D-4DE4-816F-D9748C72573F}" destId="{006C8C6C-B7EB-4A7B-B1A9-AC8098486991}" srcOrd="2" destOrd="0" presId="urn:microsoft.com/office/officeart/2005/8/layout/chevron2"/>
    <dgm:cxn modelId="{9571559E-0CCD-4C69-A98F-6DBF6570F616}" type="presParOf" srcId="{006C8C6C-B7EB-4A7B-B1A9-AC8098486991}" destId="{3542718C-F2EE-414C-B204-22793299A9AC}" srcOrd="0" destOrd="0" presId="urn:microsoft.com/office/officeart/2005/8/layout/chevron2"/>
    <dgm:cxn modelId="{20CB5334-12FF-4F50-BD12-E63DA42B9DAD}" type="presParOf" srcId="{006C8C6C-B7EB-4A7B-B1A9-AC8098486991}" destId="{42B2CC60-2EBE-40EC-A527-E5E4F2E7E4F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F201100-7A52-4CC5-8FF7-60A0137F85A5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5F4E882-6FC0-41A3-B35A-5B1E12D0EDBE}">
      <dgm:prSet phldrT="[Text]" custT="1"/>
      <dgm:spPr/>
      <dgm:t>
        <a:bodyPr/>
        <a:lstStyle/>
        <a:p>
          <a:r>
            <a:rPr lang="fr-FR" sz="3200" dirty="0" err="1">
              <a:solidFill>
                <a:srgbClr val="002060"/>
              </a:solidFill>
            </a:rPr>
            <a:t>Defis</a:t>
          </a:r>
          <a:endParaRPr lang="fr-FR" sz="3200" dirty="0">
            <a:solidFill>
              <a:srgbClr val="002060"/>
            </a:solidFill>
          </a:endParaRPr>
        </a:p>
      </dgm:t>
    </dgm:pt>
    <dgm:pt modelId="{082B280B-4F0A-448F-A973-B9BECBB43E45}" type="parTrans" cxnId="{36FE54B8-F3A9-4AB1-9C76-CF90A9CD193F}">
      <dgm:prSet/>
      <dgm:spPr/>
      <dgm:t>
        <a:bodyPr/>
        <a:lstStyle/>
        <a:p>
          <a:endParaRPr lang="fr-FR"/>
        </a:p>
      </dgm:t>
    </dgm:pt>
    <dgm:pt modelId="{F5106A11-D06C-48FE-B4A9-994D9EA1AD77}" type="sibTrans" cxnId="{36FE54B8-F3A9-4AB1-9C76-CF90A9CD193F}">
      <dgm:prSet/>
      <dgm:spPr/>
      <dgm:t>
        <a:bodyPr/>
        <a:lstStyle/>
        <a:p>
          <a:endParaRPr lang="fr-FR"/>
        </a:p>
      </dgm:t>
    </dgm:pt>
    <dgm:pt modelId="{BA22E5B6-5A81-4714-A67B-50D6C5DE6659}">
      <dgm:prSet phldrT="[Text]"/>
      <dgm:spPr/>
      <dgm:t>
        <a:bodyPr/>
        <a:lstStyle/>
        <a:p>
          <a:pPr>
            <a:buNone/>
          </a:pPr>
          <a:r>
            <a:rPr lang="de-DE" b="1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Problèmes opérationnels</a:t>
          </a:r>
          <a:r>
            <a:rPr lang="de-DE" b="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: absence de donnees, manque de temps disponibles, benefices insuffisants..</a:t>
          </a:r>
          <a:endParaRPr lang="fr-FR" b="0" dirty="0">
            <a:solidFill>
              <a:schemeClr val="tx2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</dgm:t>
    </dgm:pt>
    <dgm:pt modelId="{C1E9A22D-D744-443F-95FB-0D8C93D776DC}" type="parTrans" cxnId="{510D62D8-2580-4A8F-A47B-DC64BEB64DBC}">
      <dgm:prSet/>
      <dgm:spPr/>
      <dgm:t>
        <a:bodyPr/>
        <a:lstStyle/>
        <a:p>
          <a:endParaRPr lang="fr-FR"/>
        </a:p>
      </dgm:t>
    </dgm:pt>
    <dgm:pt modelId="{9479B100-4BBF-4483-9A15-844D90C2CF18}" type="sibTrans" cxnId="{510D62D8-2580-4A8F-A47B-DC64BEB64DBC}">
      <dgm:prSet/>
      <dgm:spPr/>
      <dgm:t>
        <a:bodyPr/>
        <a:lstStyle/>
        <a:p>
          <a:endParaRPr lang="fr-FR"/>
        </a:p>
      </dgm:t>
    </dgm:pt>
    <dgm:pt modelId="{61394164-BD11-4E7B-AFC1-B8E5243AEDED}">
      <dgm:prSet phldrT="[Text]"/>
      <dgm:spPr/>
      <dgm:t>
        <a:bodyPr/>
        <a:lstStyle/>
        <a:p>
          <a:pPr>
            <a:buNone/>
          </a:pPr>
          <a:r>
            <a:rPr lang="fr-FR" b="1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Risque d’aboutir a moins de financement  pour les PMEs </a:t>
          </a:r>
          <a:r>
            <a:rPr lang="fr-FR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: difficulté d'obtenir la notation ESG entraînant une éventuelle perte d'accès aux prestations</a:t>
          </a:r>
        </a:p>
      </dgm:t>
    </dgm:pt>
    <dgm:pt modelId="{D41A4EAF-F6EA-4C50-A29A-CF77C36C41AA}" type="parTrans" cxnId="{125F2990-DD34-43C2-A6CF-F2B6EC39DFC7}">
      <dgm:prSet/>
      <dgm:spPr/>
      <dgm:t>
        <a:bodyPr/>
        <a:lstStyle/>
        <a:p>
          <a:endParaRPr lang="fr-FR"/>
        </a:p>
      </dgm:t>
    </dgm:pt>
    <dgm:pt modelId="{62D1005F-F6A6-491F-89B0-071F76FD9571}" type="sibTrans" cxnId="{125F2990-DD34-43C2-A6CF-F2B6EC39DFC7}">
      <dgm:prSet/>
      <dgm:spPr/>
      <dgm:t>
        <a:bodyPr/>
        <a:lstStyle/>
        <a:p>
          <a:endParaRPr lang="fr-FR"/>
        </a:p>
      </dgm:t>
    </dgm:pt>
    <dgm:pt modelId="{3BDFBA5F-A6CE-4F13-98E3-3CE3876F4B48}">
      <dgm:prSet phldrT="[Text]"/>
      <dgm:spPr/>
      <dgm:t>
        <a:bodyPr/>
        <a:lstStyle/>
        <a:p>
          <a:pPr>
            <a:buNone/>
          </a:pPr>
          <a:r>
            <a:rPr lang="fr-FR" b="1" noProof="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Risque pour </a:t>
          </a:r>
          <a:r>
            <a:rPr lang="fr-FR" b="1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le p</a:t>
          </a:r>
          <a:r>
            <a:rPr lang="fr-FR" b="1" noProof="0" dirty="0" err="1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ortefeuille</a:t>
          </a:r>
          <a:r>
            <a:rPr lang="fr-FR" b="1" noProof="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des instituions de garantie (LGS)</a:t>
          </a:r>
          <a:r>
            <a:rPr lang="en-GB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: affect</a:t>
          </a:r>
          <a:r>
            <a:rPr lang="de-DE" b="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é</a:t>
          </a:r>
          <a:r>
            <a:rPr lang="en-GB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par </a:t>
          </a:r>
          <a:r>
            <a:rPr lang="en-GB" dirty="0" err="1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hausse</a:t>
          </a:r>
          <a:r>
            <a:rPr lang="en-GB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des </a:t>
          </a:r>
          <a:r>
            <a:rPr lang="en-GB" dirty="0" err="1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couts</a:t>
          </a:r>
          <a:r>
            <a:rPr lang="en-GB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</a:t>
          </a:r>
          <a:r>
            <a:rPr lang="en-GB" dirty="0" err="1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ou</a:t>
          </a:r>
          <a:r>
            <a:rPr lang="en-GB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</a:t>
          </a:r>
          <a:r>
            <a:rPr lang="en-GB" dirty="0" err="1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baisse</a:t>
          </a:r>
          <a:r>
            <a:rPr lang="en-GB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des chiffres</a:t>
          </a:r>
          <a:r>
            <a:rPr lang="fr-FR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d'affaires des PME pendant la mise en œuvre des facteurs ESG</a:t>
          </a:r>
        </a:p>
      </dgm:t>
    </dgm:pt>
    <dgm:pt modelId="{6F357A86-7C17-4A1E-B31D-F0E2C4AD8C26}" type="parTrans" cxnId="{627354FE-FF05-4BE7-AF67-C3280CD98CCB}">
      <dgm:prSet/>
      <dgm:spPr/>
      <dgm:t>
        <a:bodyPr/>
        <a:lstStyle/>
        <a:p>
          <a:endParaRPr lang="fr-FR"/>
        </a:p>
      </dgm:t>
    </dgm:pt>
    <dgm:pt modelId="{AEF400AA-9DB1-4D69-8FA1-27E5FB3753EB}" type="sibTrans" cxnId="{627354FE-FF05-4BE7-AF67-C3280CD98CCB}">
      <dgm:prSet/>
      <dgm:spPr/>
      <dgm:t>
        <a:bodyPr/>
        <a:lstStyle/>
        <a:p>
          <a:endParaRPr lang="fr-FR"/>
        </a:p>
      </dgm:t>
    </dgm:pt>
    <dgm:pt modelId="{66381B5D-6358-4BC4-B955-4167C3FD22B6}">
      <dgm:prSet phldrT="[Text]" custT="1"/>
      <dgm:spPr/>
      <dgm:t>
        <a:bodyPr/>
        <a:lstStyle/>
        <a:p>
          <a:pPr>
            <a:buNone/>
          </a:pPr>
          <a:r>
            <a:rPr lang="fr-FR" sz="3200" kern="1200" dirty="0">
              <a:solidFill>
                <a:srgbClr val="002060"/>
              </a:solidFill>
              <a:latin typeface="Arial"/>
              <a:ea typeface="+mn-ea"/>
              <a:cs typeface="+mn-cs"/>
            </a:rPr>
            <a:t>Solutions possibles </a:t>
          </a:r>
        </a:p>
      </dgm:t>
    </dgm:pt>
    <dgm:pt modelId="{9405177C-7A10-4996-BC1C-BB3097016BCD}" type="parTrans" cxnId="{0BCF5BC5-8A8C-45AE-9185-8A98D587C4C7}">
      <dgm:prSet/>
      <dgm:spPr/>
      <dgm:t>
        <a:bodyPr/>
        <a:lstStyle/>
        <a:p>
          <a:endParaRPr lang="fr-FR"/>
        </a:p>
      </dgm:t>
    </dgm:pt>
    <dgm:pt modelId="{7635E02A-68C6-4946-A771-FD157B5E89F9}" type="sibTrans" cxnId="{0BCF5BC5-8A8C-45AE-9185-8A98D587C4C7}">
      <dgm:prSet/>
      <dgm:spPr/>
      <dgm:t>
        <a:bodyPr/>
        <a:lstStyle/>
        <a:p>
          <a:endParaRPr lang="fr-FR"/>
        </a:p>
      </dgm:t>
    </dgm:pt>
    <dgm:pt modelId="{67FBB7F6-B9F1-4C59-911C-8DE4054DC0DF}">
      <dgm:prSet phldrT="[Text]"/>
      <dgm:spPr/>
      <dgm:t>
        <a:bodyPr/>
        <a:lstStyle/>
        <a:p>
          <a:pPr>
            <a:buNone/>
          </a:pPr>
          <a:r>
            <a:rPr lang="fr-FR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Négociations entre les intermédiaires financiers et les </a:t>
          </a:r>
          <a:r>
            <a:rPr lang="fr-FR" b="1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autorités nationales sur la nature et le détail </a:t>
          </a:r>
          <a:r>
            <a:rPr lang="fr-FR" b="1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des informations </a:t>
          </a:r>
          <a:r>
            <a:rPr lang="fr-FR" b="1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à fournir en fonction des catégories d’entreprises</a:t>
          </a:r>
        </a:p>
      </dgm:t>
    </dgm:pt>
    <dgm:pt modelId="{47E7D78B-F408-4455-A5E5-5E54D6E2B8CC}" type="parTrans" cxnId="{07568BF7-93AC-4524-9D80-01FFBE6DF17F}">
      <dgm:prSet/>
      <dgm:spPr/>
      <dgm:t>
        <a:bodyPr/>
        <a:lstStyle/>
        <a:p>
          <a:endParaRPr lang="fr-FR"/>
        </a:p>
      </dgm:t>
    </dgm:pt>
    <dgm:pt modelId="{4D7A9736-F288-4E7E-A7C0-599019BC12FD}" type="sibTrans" cxnId="{07568BF7-93AC-4524-9D80-01FFBE6DF17F}">
      <dgm:prSet/>
      <dgm:spPr/>
      <dgm:t>
        <a:bodyPr/>
        <a:lstStyle/>
        <a:p>
          <a:endParaRPr lang="fr-FR"/>
        </a:p>
      </dgm:t>
    </dgm:pt>
    <dgm:pt modelId="{7C4E087E-A792-441F-B9F1-2006249FEFA3}">
      <dgm:prSet phldrT="[Text]"/>
      <dgm:spPr/>
      <dgm:t>
        <a:bodyPr/>
        <a:lstStyle/>
        <a:p>
          <a:pPr>
            <a:buNone/>
          </a:pPr>
          <a:r>
            <a:rPr lang="fr-FR" b="1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Adapter le détail du questionnaire et le niveau d'information demandé aux PME</a:t>
          </a:r>
        </a:p>
      </dgm:t>
    </dgm:pt>
    <dgm:pt modelId="{B04B68DC-B0B4-4095-BD4F-6BFB5CD1973D}" type="parTrans" cxnId="{FCCD7748-5117-44A1-87C2-B3CAB889DC49}">
      <dgm:prSet/>
      <dgm:spPr/>
      <dgm:t>
        <a:bodyPr/>
        <a:lstStyle/>
        <a:p>
          <a:endParaRPr lang="fr-FR"/>
        </a:p>
      </dgm:t>
    </dgm:pt>
    <dgm:pt modelId="{12C366AE-B712-4D7B-AD5A-25C43297B214}" type="sibTrans" cxnId="{FCCD7748-5117-44A1-87C2-B3CAB889DC49}">
      <dgm:prSet/>
      <dgm:spPr/>
      <dgm:t>
        <a:bodyPr/>
        <a:lstStyle/>
        <a:p>
          <a:endParaRPr lang="fr-FR"/>
        </a:p>
      </dgm:t>
    </dgm:pt>
    <dgm:pt modelId="{79B2063F-C01A-4BB9-AABA-4C057378B229}">
      <dgm:prSet phldrT="[Text]"/>
      <dgm:spPr/>
      <dgm:t>
        <a:bodyPr/>
        <a:lstStyle/>
        <a:p>
          <a:pPr>
            <a:buFont typeface="Calibri" panose="020F0502020204030204" pitchFamily="34" charset="0"/>
            <a:buNone/>
          </a:pPr>
          <a:r>
            <a:rPr lang="fr-FR" dirty="0">
              <a:solidFill>
                <a:schemeClr val="tx2"/>
              </a:solidFill>
              <a:latin typeface="Segoe UI Light" panose="020B0502040204020203" pitchFamily="34" charset="0"/>
              <a:ea typeface="Calibri"/>
              <a:cs typeface="Segoe UI Light" panose="020B0502040204020203" pitchFamily="34" charset="0"/>
            </a:rPr>
            <a:t>Négociations entre les intermédiaires financiers (y compris LGS) avec les </a:t>
          </a:r>
          <a:r>
            <a:rPr lang="fr-FR" b="1" dirty="0">
              <a:solidFill>
                <a:schemeClr val="tx2"/>
              </a:solidFill>
              <a:latin typeface="Segoe UI Light" panose="020B0502040204020203" pitchFamily="34" charset="0"/>
              <a:ea typeface="Calibri"/>
              <a:cs typeface="Segoe UI Light" panose="020B0502040204020203" pitchFamily="34" charset="0"/>
            </a:rPr>
            <a:t>organismes de développement pour des programmes de formation et d'assistance technique en matière d’ESG</a:t>
          </a:r>
        </a:p>
      </dgm:t>
    </dgm:pt>
    <dgm:pt modelId="{744CF6E8-D322-4D34-8E98-A9000D0060FC}" type="parTrans" cxnId="{873586D8-625F-4B00-AE0C-FC8D65E2CC68}">
      <dgm:prSet/>
      <dgm:spPr/>
      <dgm:t>
        <a:bodyPr/>
        <a:lstStyle/>
        <a:p>
          <a:endParaRPr lang="fr-FR"/>
        </a:p>
      </dgm:t>
    </dgm:pt>
    <dgm:pt modelId="{C28D8A02-87A9-4282-B551-6B9B0C0E1EF6}" type="sibTrans" cxnId="{873586D8-625F-4B00-AE0C-FC8D65E2CC68}">
      <dgm:prSet/>
      <dgm:spPr/>
      <dgm:t>
        <a:bodyPr/>
        <a:lstStyle/>
        <a:p>
          <a:endParaRPr lang="fr-FR"/>
        </a:p>
      </dgm:t>
    </dgm:pt>
    <dgm:pt modelId="{95EAE096-DBD5-4DBF-9897-C5810711332F}">
      <dgm:prSet/>
      <dgm:spPr/>
      <dgm:t>
        <a:bodyPr/>
        <a:lstStyle/>
        <a:p>
          <a:r>
            <a:rPr lang="fr-FR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Définition du </a:t>
          </a:r>
          <a:r>
            <a:rPr lang="fr-FR" b="1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catalogue des investissements verts éligibles avec les autorités de régulation</a:t>
          </a:r>
        </a:p>
      </dgm:t>
    </dgm:pt>
    <dgm:pt modelId="{9A197F26-7837-4506-9020-3C0C7811C4D1}" type="sibTrans" cxnId="{1C885A16-6673-45CE-A3A9-C5C98BA5256C}">
      <dgm:prSet/>
      <dgm:spPr/>
      <dgm:t>
        <a:bodyPr/>
        <a:lstStyle/>
        <a:p>
          <a:endParaRPr lang="fr-FR"/>
        </a:p>
      </dgm:t>
    </dgm:pt>
    <dgm:pt modelId="{945095BB-96BA-4740-A4B8-00AD79C142C0}" type="parTrans" cxnId="{1C885A16-6673-45CE-A3A9-C5C98BA5256C}">
      <dgm:prSet/>
      <dgm:spPr/>
      <dgm:t>
        <a:bodyPr/>
        <a:lstStyle/>
        <a:p>
          <a:endParaRPr lang="fr-FR"/>
        </a:p>
      </dgm:t>
    </dgm:pt>
    <dgm:pt modelId="{3CB7AB84-833B-4991-B702-03BEAC5046FA}" type="pres">
      <dgm:prSet presAssocID="{2F201100-7A52-4CC5-8FF7-60A0137F85A5}" presName="layout" presStyleCnt="0">
        <dgm:presLayoutVars>
          <dgm:chMax/>
          <dgm:chPref/>
          <dgm:dir/>
          <dgm:resizeHandles/>
        </dgm:presLayoutVars>
      </dgm:prSet>
      <dgm:spPr/>
    </dgm:pt>
    <dgm:pt modelId="{C0DF00EF-0718-4482-9BCB-301C1A4E5416}" type="pres">
      <dgm:prSet presAssocID="{75F4E882-6FC0-41A3-B35A-5B1E12D0EDBE}" presName="root" presStyleCnt="0">
        <dgm:presLayoutVars>
          <dgm:chMax/>
          <dgm:chPref/>
        </dgm:presLayoutVars>
      </dgm:prSet>
      <dgm:spPr/>
    </dgm:pt>
    <dgm:pt modelId="{E7F4BD81-9264-4286-9D88-F5EFF37C5305}" type="pres">
      <dgm:prSet presAssocID="{75F4E882-6FC0-41A3-B35A-5B1E12D0EDBE}" presName="rootComposite" presStyleCnt="0">
        <dgm:presLayoutVars/>
      </dgm:prSet>
      <dgm:spPr/>
    </dgm:pt>
    <dgm:pt modelId="{559A3018-30BA-4E80-B26A-69899D0F9335}" type="pres">
      <dgm:prSet presAssocID="{75F4E882-6FC0-41A3-B35A-5B1E12D0EDBE}" presName="ParentAccent" presStyleLbl="alignNode1" presStyleIdx="0" presStyleCnt="2"/>
      <dgm:spPr/>
    </dgm:pt>
    <dgm:pt modelId="{BC7B3682-E55F-4453-94CB-778154D64182}" type="pres">
      <dgm:prSet presAssocID="{75F4E882-6FC0-41A3-B35A-5B1E12D0EDBE}" presName="ParentSmallAccent" presStyleLbl="fgAcc1" presStyleIdx="0" presStyleCnt="2" custLinFactNeighborX="-8727" custLinFactNeighborY="5818"/>
      <dgm:spPr/>
    </dgm:pt>
    <dgm:pt modelId="{FC71C95D-025A-438C-84A9-EDAA816F5CB2}" type="pres">
      <dgm:prSet presAssocID="{75F4E882-6FC0-41A3-B35A-5B1E12D0EDBE}" presName="Parent" presStyleLbl="revTx" presStyleIdx="0" presStyleCnt="9">
        <dgm:presLayoutVars>
          <dgm:chMax/>
          <dgm:chPref val="4"/>
          <dgm:bulletEnabled val="1"/>
        </dgm:presLayoutVars>
      </dgm:prSet>
      <dgm:spPr/>
    </dgm:pt>
    <dgm:pt modelId="{CF063664-102A-4914-AA61-708542AA10D0}" type="pres">
      <dgm:prSet presAssocID="{75F4E882-6FC0-41A3-B35A-5B1E12D0EDBE}" presName="childShape" presStyleCnt="0">
        <dgm:presLayoutVars>
          <dgm:chMax val="0"/>
          <dgm:chPref val="0"/>
        </dgm:presLayoutVars>
      </dgm:prSet>
      <dgm:spPr/>
    </dgm:pt>
    <dgm:pt modelId="{F4D69904-099B-4FA2-9101-B963F6EF1B79}" type="pres">
      <dgm:prSet presAssocID="{BA22E5B6-5A81-4714-A67B-50D6C5DE6659}" presName="childComposite" presStyleCnt="0">
        <dgm:presLayoutVars>
          <dgm:chMax val="0"/>
          <dgm:chPref val="0"/>
        </dgm:presLayoutVars>
      </dgm:prSet>
      <dgm:spPr/>
    </dgm:pt>
    <dgm:pt modelId="{9397535B-1E46-4DB6-A7A2-B76E3355A1D2}" type="pres">
      <dgm:prSet presAssocID="{BA22E5B6-5A81-4714-A67B-50D6C5DE6659}" presName="ChildAccent" presStyleLbl="solidFgAcc1" presStyleIdx="0" presStyleCnt="7"/>
      <dgm:spPr/>
    </dgm:pt>
    <dgm:pt modelId="{C7647E0A-E09A-4AB6-9CBB-217F2E288334}" type="pres">
      <dgm:prSet presAssocID="{BA22E5B6-5A81-4714-A67B-50D6C5DE6659}" presName="Child" presStyleLbl="revTx" presStyleIdx="1" presStyleCnt="9">
        <dgm:presLayoutVars>
          <dgm:chMax val="0"/>
          <dgm:chPref val="0"/>
          <dgm:bulletEnabled val="1"/>
        </dgm:presLayoutVars>
      </dgm:prSet>
      <dgm:spPr/>
    </dgm:pt>
    <dgm:pt modelId="{36C4B352-02C4-48F8-AA4C-F5C92E5C8F7A}" type="pres">
      <dgm:prSet presAssocID="{61394164-BD11-4E7B-AFC1-B8E5243AEDED}" presName="childComposite" presStyleCnt="0">
        <dgm:presLayoutVars>
          <dgm:chMax val="0"/>
          <dgm:chPref val="0"/>
        </dgm:presLayoutVars>
      </dgm:prSet>
      <dgm:spPr/>
    </dgm:pt>
    <dgm:pt modelId="{A0BB4EFD-236D-4774-AF5D-C49D5EAA5334}" type="pres">
      <dgm:prSet presAssocID="{61394164-BD11-4E7B-AFC1-B8E5243AEDED}" presName="ChildAccent" presStyleLbl="solidFgAcc1" presStyleIdx="1" presStyleCnt="7"/>
      <dgm:spPr/>
    </dgm:pt>
    <dgm:pt modelId="{45233789-3872-42D2-BD04-B5C89C0096AC}" type="pres">
      <dgm:prSet presAssocID="{61394164-BD11-4E7B-AFC1-B8E5243AEDED}" presName="Child" presStyleLbl="revTx" presStyleIdx="2" presStyleCnt="9">
        <dgm:presLayoutVars>
          <dgm:chMax val="0"/>
          <dgm:chPref val="0"/>
          <dgm:bulletEnabled val="1"/>
        </dgm:presLayoutVars>
      </dgm:prSet>
      <dgm:spPr/>
    </dgm:pt>
    <dgm:pt modelId="{55424733-DA8C-405B-935C-549D425DB4B7}" type="pres">
      <dgm:prSet presAssocID="{3BDFBA5F-A6CE-4F13-98E3-3CE3876F4B48}" presName="childComposite" presStyleCnt="0">
        <dgm:presLayoutVars>
          <dgm:chMax val="0"/>
          <dgm:chPref val="0"/>
        </dgm:presLayoutVars>
      </dgm:prSet>
      <dgm:spPr/>
    </dgm:pt>
    <dgm:pt modelId="{AB4A7B0B-5889-4D33-9347-CDEF3BF180E2}" type="pres">
      <dgm:prSet presAssocID="{3BDFBA5F-A6CE-4F13-98E3-3CE3876F4B48}" presName="ChildAccent" presStyleLbl="solidFgAcc1" presStyleIdx="2" presStyleCnt="7"/>
      <dgm:spPr/>
    </dgm:pt>
    <dgm:pt modelId="{F5183465-DA1A-49B8-9F69-EB6BA16DADF8}" type="pres">
      <dgm:prSet presAssocID="{3BDFBA5F-A6CE-4F13-98E3-3CE3876F4B48}" presName="Child" presStyleLbl="revTx" presStyleIdx="3" presStyleCnt="9">
        <dgm:presLayoutVars>
          <dgm:chMax val="0"/>
          <dgm:chPref val="0"/>
          <dgm:bulletEnabled val="1"/>
        </dgm:presLayoutVars>
      </dgm:prSet>
      <dgm:spPr/>
    </dgm:pt>
    <dgm:pt modelId="{3C0B9E5F-06C6-467C-AC55-A761E5DED7DF}" type="pres">
      <dgm:prSet presAssocID="{66381B5D-6358-4BC4-B955-4167C3FD22B6}" presName="root" presStyleCnt="0">
        <dgm:presLayoutVars>
          <dgm:chMax/>
          <dgm:chPref/>
        </dgm:presLayoutVars>
      </dgm:prSet>
      <dgm:spPr/>
    </dgm:pt>
    <dgm:pt modelId="{D57A167D-636A-4C22-8858-1B94B2A412C4}" type="pres">
      <dgm:prSet presAssocID="{66381B5D-6358-4BC4-B955-4167C3FD22B6}" presName="rootComposite" presStyleCnt="0">
        <dgm:presLayoutVars/>
      </dgm:prSet>
      <dgm:spPr/>
    </dgm:pt>
    <dgm:pt modelId="{01ABC2E0-E4AD-4027-9114-6999CFDA67BF}" type="pres">
      <dgm:prSet presAssocID="{66381B5D-6358-4BC4-B955-4167C3FD22B6}" presName="ParentAccent" presStyleLbl="alignNode1" presStyleIdx="1" presStyleCnt="2"/>
      <dgm:spPr/>
    </dgm:pt>
    <dgm:pt modelId="{A6C22738-9B0E-45BA-B799-FAFCE6A6EDF7}" type="pres">
      <dgm:prSet presAssocID="{66381B5D-6358-4BC4-B955-4167C3FD22B6}" presName="ParentSmallAccent" presStyleLbl="fgAcc1" presStyleIdx="1" presStyleCnt="2"/>
      <dgm:spPr/>
    </dgm:pt>
    <dgm:pt modelId="{D33A96EF-ADD8-4818-AEBF-94A57366B8CF}" type="pres">
      <dgm:prSet presAssocID="{66381B5D-6358-4BC4-B955-4167C3FD22B6}" presName="Parent" presStyleLbl="revTx" presStyleIdx="4" presStyleCnt="9">
        <dgm:presLayoutVars>
          <dgm:chMax/>
          <dgm:chPref val="4"/>
          <dgm:bulletEnabled val="1"/>
        </dgm:presLayoutVars>
      </dgm:prSet>
      <dgm:spPr/>
    </dgm:pt>
    <dgm:pt modelId="{F195524F-8C0E-4FEE-ADBB-8ADFED3911AB}" type="pres">
      <dgm:prSet presAssocID="{66381B5D-6358-4BC4-B955-4167C3FD22B6}" presName="childShape" presStyleCnt="0">
        <dgm:presLayoutVars>
          <dgm:chMax val="0"/>
          <dgm:chPref val="0"/>
        </dgm:presLayoutVars>
      </dgm:prSet>
      <dgm:spPr/>
    </dgm:pt>
    <dgm:pt modelId="{3E1E9190-F7AB-4379-99EA-FFE46D46D689}" type="pres">
      <dgm:prSet presAssocID="{67FBB7F6-B9F1-4C59-911C-8DE4054DC0DF}" presName="childComposite" presStyleCnt="0">
        <dgm:presLayoutVars>
          <dgm:chMax val="0"/>
          <dgm:chPref val="0"/>
        </dgm:presLayoutVars>
      </dgm:prSet>
      <dgm:spPr/>
    </dgm:pt>
    <dgm:pt modelId="{48B30350-85F2-41A4-B1B4-ED2367F142B6}" type="pres">
      <dgm:prSet presAssocID="{67FBB7F6-B9F1-4C59-911C-8DE4054DC0DF}" presName="ChildAccent" presStyleLbl="solidFgAcc1" presStyleIdx="3" presStyleCnt="7"/>
      <dgm:spPr/>
    </dgm:pt>
    <dgm:pt modelId="{8D264B52-B5C6-49E5-A5E7-794BFC310DA0}" type="pres">
      <dgm:prSet presAssocID="{67FBB7F6-B9F1-4C59-911C-8DE4054DC0DF}" presName="Child" presStyleLbl="revTx" presStyleIdx="5" presStyleCnt="9">
        <dgm:presLayoutVars>
          <dgm:chMax val="0"/>
          <dgm:chPref val="0"/>
          <dgm:bulletEnabled val="1"/>
        </dgm:presLayoutVars>
      </dgm:prSet>
      <dgm:spPr/>
    </dgm:pt>
    <dgm:pt modelId="{083ACD4D-985D-4257-894B-16CF116B813F}" type="pres">
      <dgm:prSet presAssocID="{79B2063F-C01A-4BB9-AABA-4C057378B229}" presName="childComposite" presStyleCnt="0">
        <dgm:presLayoutVars>
          <dgm:chMax val="0"/>
          <dgm:chPref val="0"/>
        </dgm:presLayoutVars>
      </dgm:prSet>
      <dgm:spPr/>
    </dgm:pt>
    <dgm:pt modelId="{D9692E09-C3F6-4241-A3DF-51F2D33FB79D}" type="pres">
      <dgm:prSet presAssocID="{79B2063F-C01A-4BB9-AABA-4C057378B229}" presName="ChildAccent" presStyleLbl="solidFgAcc1" presStyleIdx="4" presStyleCnt="7"/>
      <dgm:spPr/>
    </dgm:pt>
    <dgm:pt modelId="{EB4B87B6-A77D-495E-9B9A-87998D3F6495}" type="pres">
      <dgm:prSet presAssocID="{79B2063F-C01A-4BB9-AABA-4C057378B229}" presName="Child" presStyleLbl="revTx" presStyleIdx="6" presStyleCnt="9">
        <dgm:presLayoutVars>
          <dgm:chMax val="0"/>
          <dgm:chPref val="0"/>
          <dgm:bulletEnabled val="1"/>
        </dgm:presLayoutVars>
      </dgm:prSet>
      <dgm:spPr/>
    </dgm:pt>
    <dgm:pt modelId="{C405D379-F516-453F-A21E-42379E9B35D2}" type="pres">
      <dgm:prSet presAssocID="{7C4E087E-A792-441F-B9F1-2006249FEFA3}" presName="childComposite" presStyleCnt="0">
        <dgm:presLayoutVars>
          <dgm:chMax val="0"/>
          <dgm:chPref val="0"/>
        </dgm:presLayoutVars>
      </dgm:prSet>
      <dgm:spPr/>
    </dgm:pt>
    <dgm:pt modelId="{92EA738B-B45C-4A1D-AE0E-6C179E2DADAD}" type="pres">
      <dgm:prSet presAssocID="{7C4E087E-A792-441F-B9F1-2006249FEFA3}" presName="ChildAccent" presStyleLbl="solidFgAcc1" presStyleIdx="5" presStyleCnt="7"/>
      <dgm:spPr/>
    </dgm:pt>
    <dgm:pt modelId="{B4804F04-26FD-456C-AB56-2148F03751F6}" type="pres">
      <dgm:prSet presAssocID="{7C4E087E-A792-441F-B9F1-2006249FEFA3}" presName="Child" presStyleLbl="revTx" presStyleIdx="7" presStyleCnt="9">
        <dgm:presLayoutVars>
          <dgm:chMax val="0"/>
          <dgm:chPref val="0"/>
          <dgm:bulletEnabled val="1"/>
        </dgm:presLayoutVars>
      </dgm:prSet>
      <dgm:spPr/>
    </dgm:pt>
    <dgm:pt modelId="{1D8F46F3-853D-4512-B151-605D788B9BC6}" type="pres">
      <dgm:prSet presAssocID="{95EAE096-DBD5-4DBF-9897-C5810711332F}" presName="childComposite" presStyleCnt="0">
        <dgm:presLayoutVars>
          <dgm:chMax val="0"/>
          <dgm:chPref val="0"/>
        </dgm:presLayoutVars>
      </dgm:prSet>
      <dgm:spPr/>
    </dgm:pt>
    <dgm:pt modelId="{30BDE253-468D-4199-A349-73BC7064379A}" type="pres">
      <dgm:prSet presAssocID="{95EAE096-DBD5-4DBF-9897-C5810711332F}" presName="ChildAccent" presStyleLbl="solidFgAcc1" presStyleIdx="6" presStyleCnt="7"/>
      <dgm:spPr/>
    </dgm:pt>
    <dgm:pt modelId="{FF0DEB95-C8D5-49BB-B1C7-5D77C5B9CC81}" type="pres">
      <dgm:prSet presAssocID="{95EAE096-DBD5-4DBF-9897-C5810711332F}" presName="Child" presStyleLbl="revTx" presStyleIdx="8" presStyleCnt="9">
        <dgm:presLayoutVars>
          <dgm:chMax val="0"/>
          <dgm:chPref val="0"/>
          <dgm:bulletEnabled val="1"/>
        </dgm:presLayoutVars>
      </dgm:prSet>
      <dgm:spPr/>
    </dgm:pt>
  </dgm:ptLst>
  <dgm:cxnLst>
    <dgm:cxn modelId="{5F4A7C0A-0667-4996-9FC7-C115FB94B100}" type="presOf" srcId="{3BDFBA5F-A6CE-4F13-98E3-3CE3876F4B48}" destId="{F5183465-DA1A-49B8-9F69-EB6BA16DADF8}" srcOrd="0" destOrd="0" presId="urn:microsoft.com/office/officeart/2008/layout/SquareAccentList"/>
    <dgm:cxn modelId="{1C885A16-6673-45CE-A3A9-C5C98BA5256C}" srcId="{66381B5D-6358-4BC4-B955-4167C3FD22B6}" destId="{95EAE096-DBD5-4DBF-9897-C5810711332F}" srcOrd="3" destOrd="0" parTransId="{945095BB-96BA-4740-A4B8-00AD79C142C0}" sibTransId="{9A197F26-7837-4506-9020-3C0C7811C4D1}"/>
    <dgm:cxn modelId="{361DEE1F-D95D-4E4B-B0D0-5ABCE59CA569}" type="presOf" srcId="{7C4E087E-A792-441F-B9F1-2006249FEFA3}" destId="{B4804F04-26FD-456C-AB56-2148F03751F6}" srcOrd="0" destOrd="0" presId="urn:microsoft.com/office/officeart/2008/layout/SquareAccentList"/>
    <dgm:cxn modelId="{903B0928-E1EE-46E0-A419-49A12CD73C73}" type="presOf" srcId="{2F201100-7A52-4CC5-8FF7-60A0137F85A5}" destId="{3CB7AB84-833B-4991-B702-03BEAC5046FA}" srcOrd="0" destOrd="0" presId="urn:microsoft.com/office/officeart/2008/layout/SquareAccentList"/>
    <dgm:cxn modelId="{D2D7D833-70A7-4AE0-A0BA-33AA0A6CCD31}" type="presOf" srcId="{BA22E5B6-5A81-4714-A67B-50D6C5DE6659}" destId="{C7647E0A-E09A-4AB6-9CBB-217F2E288334}" srcOrd="0" destOrd="0" presId="urn:microsoft.com/office/officeart/2008/layout/SquareAccentList"/>
    <dgm:cxn modelId="{FEE68246-AD05-41A7-8959-BF22AED7E5FB}" type="presOf" srcId="{67FBB7F6-B9F1-4C59-911C-8DE4054DC0DF}" destId="{8D264B52-B5C6-49E5-A5E7-794BFC310DA0}" srcOrd="0" destOrd="0" presId="urn:microsoft.com/office/officeart/2008/layout/SquareAccentList"/>
    <dgm:cxn modelId="{FCCD7748-5117-44A1-87C2-B3CAB889DC49}" srcId="{66381B5D-6358-4BC4-B955-4167C3FD22B6}" destId="{7C4E087E-A792-441F-B9F1-2006249FEFA3}" srcOrd="2" destOrd="0" parTransId="{B04B68DC-B0B4-4095-BD4F-6BFB5CD1973D}" sibTransId="{12C366AE-B712-4D7B-AD5A-25C43297B214}"/>
    <dgm:cxn modelId="{900A7D78-3D94-432F-99DF-34D7D2DE8D74}" type="presOf" srcId="{61394164-BD11-4E7B-AFC1-B8E5243AEDED}" destId="{45233789-3872-42D2-BD04-B5C89C0096AC}" srcOrd="0" destOrd="0" presId="urn:microsoft.com/office/officeart/2008/layout/SquareAccentList"/>
    <dgm:cxn modelId="{2389EE86-0558-43DB-9211-926CFE562B72}" type="presOf" srcId="{95EAE096-DBD5-4DBF-9897-C5810711332F}" destId="{FF0DEB95-C8D5-49BB-B1C7-5D77C5B9CC81}" srcOrd="0" destOrd="0" presId="urn:microsoft.com/office/officeart/2008/layout/SquareAccentList"/>
    <dgm:cxn modelId="{125F2990-DD34-43C2-A6CF-F2B6EC39DFC7}" srcId="{75F4E882-6FC0-41A3-B35A-5B1E12D0EDBE}" destId="{61394164-BD11-4E7B-AFC1-B8E5243AEDED}" srcOrd="1" destOrd="0" parTransId="{D41A4EAF-F6EA-4C50-A29A-CF77C36C41AA}" sibTransId="{62D1005F-F6A6-491F-89B0-071F76FD9571}"/>
    <dgm:cxn modelId="{51DA7D9E-23F8-4EA2-AD95-0D82ECEF62C3}" type="presOf" srcId="{79B2063F-C01A-4BB9-AABA-4C057378B229}" destId="{EB4B87B6-A77D-495E-9B9A-87998D3F6495}" srcOrd="0" destOrd="0" presId="urn:microsoft.com/office/officeart/2008/layout/SquareAccentList"/>
    <dgm:cxn modelId="{36FE54B8-F3A9-4AB1-9C76-CF90A9CD193F}" srcId="{2F201100-7A52-4CC5-8FF7-60A0137F85A5}" destId="{75F4E882-6FC0-41A3-B35A-5B1E12D0EDBE}" srcOrd="0" destOrd="0" parTransId="{082B280B-4F0A-448F-A973-B9BECBB43E45}" sibTransId="{F5106A11-D06C-48FE-B4A9-994D9EA1AD77}"/>
    <dgm:cxn modelId="{7C3CB2C0-345F-4AC2-9356-F3254001B631}" type="presOf" srcId="{66381B5D-6358-4BC4-B955-4167C3FD22B6}" destId="{D33A96EF-ADD8-4818-AEBF-94A57366B8CF}" srcOrd="0" destOrd="0" presId="urn:microsoft.com/office/officeart/2008/layout/SquareAccentList"/>
    <dgm:cxn modelId="{B6512EC2-63EB-46BA-90BB-F46C61DA5092}" type="presOf" srcId="{75F4E882-6FC0-41A3-B35A-5B1E12D0EDBE}" destId="{FC71C95D-025A-438C-84A9-EDAA816F5CB2}" srcOrd="0" destOrd="0" presId="urn:microsoft.com/office/officeart/2008/layout/SquareAccentList"/>
    <dgm:cxn modelId="{0BCF5BC5-8A8C-45AE-9185-8A98D587C4C7}" srcId="{2F201100-7A52-4CC5-8FF7-60A0137F85A5}" destId="{66381B5D-6358-4BC4-B955-4167C3FD22B6}" srcOrd="1" destOrd="0" parTransId="{9405177C-7A10-4996-BC1C-BB3097016BCD}" sibTransId="{7635E02A-68C6-4946-A771-FD157B5E89F9}"/>
    <dgm:cxn modelId="{510D62D8-2580-4A8F-A47B-DC64BEB64DBC}" srcId="{75F4E882-6FC0-41A3-B35A-5B1E12D0EDBE}" destId="{BA22E5B6-5A81-4714-A67B-50D6C5DE6659}" srcOrd="0" destOrd="0" parTransId="{C1E9A22D-D744-443F-95FB-0D8C93D776DC}" sibTransId="{9479B100-4BBF-4483-9A15-844D90C2CF18}"/>
    <dgm:cxn modelId="{873586D8-625F-4B00-AE0C-FC8D65E2CC68}" srcId="{66381B5D-6358-4BC4-B955-4167C3FD22B6}" destId="{79B2063F-C01A-4BB9-AABA-4C057378B229}" srcOrd="1" destOrd="0" parTransId="{744CF6E8-D322-4D34-8E98-A9000D0060FC}" sibTransId="{C28D8A02-87A9-4282-B551-6B9B0C0E1EF6}"/>
    <dgm:cxn modelId="{07568BF7-93AC-4524-9D80-01FFBE6DF17F}" srcId="{66381B5D-6358-4BC4-B955-4167C3FD22B6}" destId="{67FBB7F6-B9F1-4C59-911C-8DE4054DC0DF}" srcOrd="0" destOrd="0" parTransId="{47E7D78B-F408-4455-A5E5-5E54D6E2B8CC}" sibTransId="{4D7A9736-F288-4E7E-A7C0-599019BC12FD}"/>
    <dgm:cxn modelId="{627354FE-FF05-4BE7-AF67-C3280CD98CCB}" srcId="{75F4E882-6FC0-41A3-B35A-5B1E12D0EDBE}" destId="{3BDFBA5F-A6CE-4F13-98E3-3CE3876F4B48}" srcOrd="2" destOrd="0" parTransId="{6F357A86-7C17-4A1E-B31D-F0E2C4AD8C26}" sibTransId="{AEF400AA-9DB1-4D69-8FA1-27E5FB3753EB}"/>
    <dgm:cxn modelId="{7DF80839-CB07-442C-8DF2-959E0CE1B39A}" type="presParOf" srcId="{3CB7AB84-833B-4991-B702-03BEAC5046FA}" destId="{C0DF00EF-0718-4482-9BCB-301C1A4E5416}" srcOrd="0" destOrd="0" presId="urn:microsoft.com/office/officeart/2008/layout/SquareAccentList"/>
    <dgm:cxn modelId="{5FB2E0DD-1981-4477-B5CF-DBB19668A0CB}" type="presParOf" srcId="{C0DF00EF-0718-4482-9BCB-301C1A4E5416}" destId="{E7F4BD81-9264-4286-9D88-F5EFF37C5305}" srcOrd="0" destOrd="0" presId="urn:microsoft.com/office/officeart/2008/layout/SquareAccentList"/>
    <dgm:cxn modelId="{FFC32065-EEFF-41B7-9D97-DF95DB9FC8DE}" type="presParOf" srcId="{E7F4BD81-9264-4286-9D88-F5EFF37C5305}" destId="{559A3018-30BA-4E80-B26A-69899D0F9335}" srcOrd="0" destOrd="0" presId="urn:microsoft.com/office/officeart/2008/layout/SquareAccentList"/>
    <dgm:cxn modelId="{8BBFDA59-B9EA-411E-A93D-46575775AB05}" type="presParOf" srcId="{E7F4BD81-9264-4286-9D88-F5EFF37C5305}" destId="{BC7B3682-E55F-4453-94CB-778154D64182}" srcOrd="1" destOrd="0" presId="urn:microsoft.com/office/officeart/2008/layout/SquareAccentList"/>
    <dgm:cxn modelId="{DEFE15E3-2580-4762-B5BA-DD167E3E19B5}" type="presParOf" srcId="{E7F4BD81-9264-4286-9D88-F5EFF37C5305}" destId="{FC71C95D-025A-438C-84A9-EDAA816F5CB2}" srcOrd="2" destOrd="0" presId="urn:microsoft.com/office/officeart/2008/layout/SquareAccentList"/>
    <dgm:cxn modelId="{42E3A58C-449D-43D6-95A8-F3F570BDA8D0}" type="presParOf" srcId="{C0DF00EF-0718-4482-9BCB-301C1A4E5416}" destId="{CF063664-102A-4914-AA61-708542AA10D0}" srcOrd="1" destOrd="0" presId="urn:microsoft.com/office/officeart/2008/layout/SquareAccentList"/>
    <dgm:cxn modelId="{B2C7158A-4EE8-415F-ACE3-5299F7EFEB32}" type="presParOf" srcId="{CF063664-102A-4914-AA61-708542AA10D0}" destId="{F4D69904-099B-4FA2-9101-B963F6EF1B79}" srcOrd="0" destOrd="0" presId="urn:microsoft.com/office/officeart/2008/layout/SquareAccentList"/>
    <dgm:cxn modelId="{9976A87C-FFA6-4BD7-809F-B4FB13478D48}" type="presParOf" srcId="{F4D69904-099B-4FA2-9101-B963F6EF1B79}" destId="{9397535B-1E46-4DB6-A7A2-B76E3355A1D2}" srcOrd="0" destOrd="0" presId="urn:microsoft.com/office/officeart/2008/layout/SquareAccentList"/>
    <dgm:cxn modelId="{CC8B921B-C143-48C0-9981-5C2E6200CD5D}" type="presParOf" srcId="{F4D69904-099B-4FA2-9101-B963F6EF1B79}" destId="{C7647E0A-E09A-4AB6-9CBB-217F2E288334}" srcOrd="1" destOrd="0" presId="urn:microsoft.com/office/officeart/2008/layout/SquareAccentList"/>
    <dgm:cxn modelId="{4353CEAC-7425-4248-BE5B-2FBFCA8A6817}" type="presParOf" srcId="{CF063664-102A-4914-AA61-708542AA10D0}" destId="{36C4B352-02C4-48F8-AA4C-F5C92E5C8F7A}" srcOrd="1" destOrd="0" presId="urn:microsoft.com/office/officeart/2008/layout/SquareAccentList"/>
    <dgm:cxn modelId="{AF9FB4D4-65E4-403C-B28C-AD58105DFA18}" type="presParOf" srcId="{36C4B352-02C4-48F8-AA4C-F5C92E5C8F7A}" destId="{A0BB4EFD-236D-4774-AF5D-C49D5EAA5334}" srcOrd="0" destOrd="0" presId="urn:microsoft.com/office/officeart/2008/layout/SquareAccentList"/>
    <dgm:cxn modelId="{931D931B-FC50-412B-8E27-0A8A7EDF8BF0}" type="presParOf" srcId="{36C4B352-02C4-48F8-AA4C-F5C92E5C8F7A}" destId="{45233789-3872-42D2-BD04-B5C89C0096AC}" srcOrd="1" destOrd="0" presId="urn:microsoft.com/office/officeart/2008/layout/SquareAccentList"/>
    <dgm:cxn modelId="{AF8B620C-2E6F-4BDF-A4E9-714808F8B0E7}" type="presParOf" srcId="{CF063664-102A-4914-AA61-708542AA10D0}" destId="{55424733-DA8C-405B-935C-549D425DB4B7}" srcOrd="2" destOrd="0" presId="urn:microsoft.com/office/officeart/2008/layout/SquareAccentList"/>
    <dgm:cxn modelId="{9A3B8993-0997-4005-83E6-0FF97A739140}" type="presParOf" srcId="{55424733-DA8C-405B-935C-549D425DB4B7}" destId="{AB4A7B0B-5889-4D33-9347-CDEF3BF180E2}" srcOrd="0" destOrd="0" presId="urn:microsoft.com/office/officeart/2008/layout/SquareAccentList"/>
    <dgm:cxn modelId="{D9A38FD9-E661-446D-BF5A-5566CB12155C}" type="presParOf" srcId="{55424733-DA8C-405B-935C-549D425DB4B7}" destId="{F5183465-DA1A-49B8-9F69-EB6BA16DADF8}" srcOrd="1" destOrd="0" presId="urn:microsoft.com/office/officeart/2008/layout/SquareAccentList"/>
    <dgm:cxn modelId="{68191B82-DA9A-438B-BBDB-918819F70874}" type="presParOf" srcId="{3CB7AB84-833B-4991-B702-03BEAC5046FA}" destId="{3C0B9E5F-06C6-467C-AC55-A761E5DED7DF}" srcOrd="1" destOrd="0" presId="urn:microsoft.com/office/officeart/2008/layout/SquareAccentList"/>
    <dgm:cxn modelId="{2DCBFB9F-5643-43BF-88FB-14CB96B714CE}" type="presParOf" srcId="{3C0B9E5F-06C6-467C-AC55-A761E5DED7DF}" destId="{D57A167D-636A-4C22-8858-1B94B2A412C4}" srcOrd="0" destOrd="0" presId="urn:microsoft.com/office/officeart/2008/layout/SquareAccentList"/>
    <dgm:cxn modelId="{17CCC5A7-68E0-4F99-A08A-E629A079EE19}" type="presParOf" srcId="{D57A167D-636A-4C22-8858-1B94B2A412C4}" destId="{01ABC2E0-E4AD-4027-9114-6999CFDA67BF}" srcOrd="0" destOrd="0" presId="urn:microsoft.com/office/officeart/2008/layout/SquareAccentList"/>
    <dgm:cxn modelId="{E7D0BA63-21D8-4F32-B778-C004D2CDFD67}" type="presParOf" srcId="{D57A167D-636A-4C22-8858-1B94B2A412C4}" destId="{A6C22738-9B0E-45BA-B799-FAFCE6A6EDF7}" srcOrd="1" destOrd="0" presId="urn:microsoft.com/office/officeart/2008/layout/SquareAccentList"/>
    <dgm:cxn modelId="{3E6C85E8-724F-4830-84E2-EF83D9C9C607}" type="presParOf" srcId="{D57A167D-636A-4C22-8858-1B94B2A412C4}" destId="{D33A96EF-ADD8-4818-AEBF-94A57366B8CF}" srcOrd="2" destOrd="0" presId="urn:microsoft.com/office/officeart/2008/layout/SquareAccentList"/>
    <dgm:cxn modelId="{4634F0CB-0458-4FCE-BD85-C5B9CA19D9F6}" type="presParOf" srcId="{3C0B9E5F-06C6-467C-AC55-A761E5DED7DF}" destId="{F195524F-8C0E-4FEE-ADBB-8ADFED3911AB}" srcOrd="1" destOrd="0" presId="urn:microsoft.com/office/officeart/2008/layout/SquareAccentList"/>
    <dgm:cxn modelId="{7EE2B279-A519-44D8-8A00-18036BAA7EAF}" type="presParOf" srcId="{F195524F-8C0E-4FEE-ADBB-8ADFED3911AB}" destId="{3E1E9190-F7AB-4379-99EA-FFE46D46D689}" srcOrd="0" destOrd="0" presId="urn:microsoft.com/office/officeart/2008/layout/SquareAccentList"/>
    <dgm:cxn modelId="{CDD34B21-1A82-426C-9BAC-7920BFE943F0}" type="presParOf" srcId="{3E1E9190-F7AB-4379-99EA-FFE46D46D689}" destId="{48B30350-85F2-41A4-B1B4-ED2367F142B6}" srcOrd="0" destOrd="0" presId="urn:microsoft.com/office/officeart/2008/layout/SquareAccentList"/>
    <dgm:cxn modelId="{A786A5E2-311C-4B26-8038-C902B1F63A05}" type="presParOf" srcId="{3E1E9190-F7AB-4379-99EA-FFE46D46D689}" destId="{8D264B52-B5C6-49E5-A5E7-794BFC310DA0}" srcOrd="1" destOrd="0" presId="urn:microsoft.com/office/officeart/2008/layout/SquareAccentList"/>
    <dgm:cxn modelId="{4012E341-A3AA-40F5-A752-C99D083A5873}" type="presParOf" srcId="{F195524F-8C0E-4FEE-ADBB-8ADFED3911AB}" destId="{083ACD4D-985D-4257-894B-16CF116B813F}" srcOrd="1" destOrd="0" presId="urn:microsoft.com/office/officeart/2008/layout/SquareAccentList"/>
    <dgm:cxn modelId="{006A076D-6F41-4AFC-9E0B-AE739FB20B8E}" type="presParOf" srcId="{083ACD4D-985D-4257-894B-16CF116B813F}" destId="{D9692E09-C3F6-4241-A3DF-51F2D33FB79D}" srcOrd="0" destOrd="0" presId="urn:microsoft.com/office/officeart/2008/layout/SquareAccentList"/>
    <dgm:cxn modelId="{F8319AE5-C6C7-4CF5-8E97-0A1F98FDD08D}" type="presParOf" srcId="{083ACD4D-985D-4257-894B-16CF116B813F}" destId="{EB4B87B6-A77D-495E-9B9A-87998D3F6495}" srcOrd="1" destOrd="0" presId="urn:microsoft.com/office/officeart/2008/layout/SquareAccentList"/>
    <dgm:cxn modelId="{1ECD1857-0995-4C8F-A9C5-2C79461A17DD}" type="presParOf" srcId="{F195524F-8C0E-4FEE-ADBB-8ADFED3911AB}" destId="{C405D379-F516-453F-A21E-42379E9B35D2}" srcOrd="2" destOrd="0" presId="urn:microsoft.com/office/officeart/2008/layout/SquareAccentList"/>
    <dgm:cxn modelId="{F52B900B-2D77-4747-8978-9A3ACFF910E9}" type="presParOf" srcId="{C405D379-F516-453F-A21E-42379E9B35D2}" destId="{92EA738B-B45C-4A1D-AE0E-6C179E2DADAD}" srcOrd="0" destOrd="0" presId="urn:microsoft.com/office/officeart/2008/layout/SquareAccentList"/>
    <dgm:cxn modelId="{5963C140-2EC9-4B8B-A54B-34F48519C5E4}" type="presParOf" srcId="{C405D379-F516-453F-A21E-42379E9B35D2}" destId="{B4804F04-26FD-456C-AB56-2148F03751F6}" srcOrd="1" destOrd="0" presId="urn:microsoft.com/office/officeart/2008/layout/SquareAccentList"/>
    <dgm:cxn modelId="{68AD9194-50BA-447A-97CB-FA30806E4307}" type="presParOf" srcId="{F195524F-8C0E-4FEE-ADBB-8ADFED3911AB}" destId="{1D8F46F3-853D-4512-B151-605D788B9BC6}" srcOrd="3" destOrd="0" presId="urn:microsoft.com/office/officeart/2008/layout/SquareAccentList"/>
    <dgm:cxn modelId="{A914450F-AC21-4366-9171-91004673BBA0}" type="presParOf" srcId="{1D8F46F3-853D-4512-B151-605D788B9BC6}" destId="{30BDE253-468D-4199-A349-73BC7064379A}" srcOrd="0" destOrd="0" presId="urn:microsoft.com/office/officeart/2008/layout/SquareAccentList"/>
    <dgm:cxn modelId="{BA63C3A5-5BB4-49FA-8346-BE1DB9E44F68}" type="presParOf" srcId="{1D8F46F3-853D-4512-B151-605D788B9BC6}" destId="{FF0DEB95-C8D5-49BB-B1C7-5D77C5B9CC81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356AB2-9C39-4680-ADF6-AE1CF0D853BA}" type="doc">
      <dgm:prSet loTypeId="urn:microsoft.com/office/officeart/2009/3/layout/Pi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6A9340E-8263-400F-A1C0-EDC8A9F625FC}">
      <dgm:prSet phldrT="[Text]"/>
      <dgm:spPr/>
      <dgm:t>
        <a:bodyPr/>
        <a:lstStyle/>
        <a:p>
          <a:pPr>
            <a:buNone/>
          </a:pPr>
          <a:endParaRPr lang="fr-FR" dirty="0"/>
        </a:p>
      </dgm:t>
    </dgm:pt>
    <dgm:pt modelId="{B1716A65-203C-4EEC-ADE1-CF8515180B70}" type="parTrans" cxnId="{771D9A82-1AC5-42EE-A78E-24E054533395}">
      <dgm:prSet/>
      <dgm:spPr/>
      <dgm:t>
        <a:bodyPr/>
        <a:lstStyle/>
        <a:p>
          <a:endParaRPr lang="fr-FR"/>
        </a:p>
      </dgm:t>
    </dgm:pt>
    <dgm:pt modelId="{A22E173F-5187-4C22-BB28-5A7771B0341F}" type="sibTrans" cxnId="{771D9A82-1AC5-42EE-A78E-24E054533395}">
      <dgm:prSet/>
      <dgm:spPr/>
      <dgm:t>
        <a:bodyPr/>
        <a:lstStyle/>
        <a:p>
          <a:endParaRPr lang="fr-FR"/>
        </a:p>
      </dgm:t>
    </dgm:pt>
    <dgm:pt modelId="{209685C6-8035-4122-9772-AA26AD86989C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fr-FR" sz="2000" b="1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Coordination efficace entre les acteurs nationaux </a:t>
          </a:r>
          <a:r>
            <a:rPr lang="fr-FR" sz="2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de la garantie d'un même pays </a:t>
          </a:r>
          <a:r>
            <a:rPr lang="fr-FR" sz="2000" b="1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et dans le cadre de l'Association arabe de garantie</a:t>
          </a:r>
        </a:p>
        <a:p>
          <a:pPr>
            <a:buFont typeface="Wingdings" panose="05000000000000000000" pitchFamily="2" charset="2"/>
            <a:buChar char="Ø"/>
          </a:pPr>
          <a:endParaRPr lang="fr-FR" sz="2000" dirty="0">
            <a:solidFill>
              <a:schemeClr val="tx2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</dgm:t>
    </dgm:pt>
    <dgm:pt modelId="{D5243F1D-A80C-4CF3-8646-403229B28242}" type="parTrans" cxnId="{B8829B89-76A4-4DB8-A30B-9DDD915FB4C9}">
      <dgm:prSet/>
      <dgm:spPr/>
      <dgm:t>
        <a:bodyPr/>
        <a:lstStyle/>
        <a:p>
          <a:endParaRPr lang="fr-FR"/>
        </a:p>
      </dgm:t>
    </dgm:pt>
    <dgm:pt modelId="{0891E1D0-6969-4981-AC62-5E54EAC430FE}" type="sibTrans" cxnId="{B8829B89-76A4-4DB8-A30B-9DDD915FB4C9}">
      <dgm:prSet/>
      <dgm:spPr/>
      <dgm:t>
        <a:bodyPr/>
        <a:lstStyle/>
        <a:p>
          <a:endParaRPr lang="fr-FR"/>
        </a:p>
      </dgm:t>
    </dgm:pt>
    <dgm:pt modelId="{1B281143-1BAE-4C7B-A2E3-0F7BD8A54AAD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fr-FR" sz="2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Possible recours à des </a:t>
          </a:r>
          <a:r>
            <a:rPr lang="fr-FR" sz="2000" b="1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prestataires de services pour la collecte et la fourniture de données</a:t>
          </a:r>
        </a:p>
        <a:p>
          <a:pPr>
            <a:buFont typeface="Wingdings" panose="05000000000000000000" pitchFamily="2" charset="2"/>
            <a:buChar char="Ø"/>
          </a:pPr>
          <a:endParaRPr lang="fr-FR" sz="2000" dirty="0">
            <a:solidFill>
              <a:schemeClr val="tx2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</dgm:t>
    </dgm:pt>
    <dgm:pt modelId="{FCD03BC0-8220-4EF5-839E-5BBBC32339C8}" type="parTrans" cxnId="{CF98359C-BC2E-44F0-8714-5B09CE0ABBAE}">
      <dgm:prSet/>
      <dgm:spPr/>
      <dgm:t>
        <a:bodyPr/>
        <a:lstStyle/>
        <a:p>
          <a:endParaRPr lang="fr-FR"/>
        </a:p>
      </dgm:t>
    </dgm:pt>
    <dgm:pt modelId="{428FBB8C-33FA-467B-976A-CE5FBAEFFF82}" type="sibTrans" cxnId="{CF98359C-BC2E-44F0-8714-5B09CE0ABBAE}">
      <dgm:prSet/>
      <dgm:spPr/>
      <dgm:t>
        <a:bodyPr/>
        <a:lstStyle/>
        <a:p>
          <a:endParaRPr lang="fr-FR"/>
        </a:p>
      </dgm:t>
    </dgm:pt>
    <dgm:pt modelId="{4393D4D9-9A92-49D3-80D2-F8FDA7345A53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fr-FR" sz="2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Utilisation de l’</a:t>
          </a:r>
          <a:r>
            <a:rPr lang="fr-FR" sz="2000" b="1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intelligence artificielle</a:t>
          </a:r>
        </a:p>
        <a:p>
          <a:pPr>
            <a:buFont typeface="Wingdings" panose="05000000000000000000" pitchFamily="2" charset="2"/>
            <a:buChar char="Ø"/>
          </a:pPr>
          <a:endParaRPr lang="fr-FR" sz="2000" dirty="0">
            <a:solidFill>
              <a:schemeClr val="tx2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</dgm:t>
    </dgm:pt>
    <dgm:pt modelId="{5E19A323-AD75-4506-A401-672EAFC12D93}" type="parTrans" cxnId="{25855029-FAA6-4309-B909-0DE198D07155}">
      <dgm:prSet/>
      <dgm:spPr/>
      <dgm:t>
        <a:bodyPr/>
        <a:lstStyle/>
        <a:p>
          <a:endParaRPr lang="fr-FR"/>
        </a:p>
      </dgm:t>
    </dgm:pt>
    <dgm:pt modelId="{943BF8A4-23CA-486B-9F54-89583941731B}" type="sibTrans" cxnId="{25855029-FAA6-4309-B909-0DE198D07155}">
      <dgm:prSet/>
      <dgm:spPr/>
      <dgm:t>
        <a:bodyPr/>
        <a:lstStyle/>
        <a:p>
          <a:endParaRPr lang="fr-FR"/>
        </a:p>
      </dgm:t>
    </dgm:pt>
    <dgm:pt modelId="{8B2130FA-124A-4FD8-8C93-5A9177BD2623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2000" b="1" dirty="0" err="1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Sensibilisation</a:t>
          </a:r>
          <a:r>
            <a:rPr lang="en-US" sz="2000" b="1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et communication</a:t>
          </a:r>
          <a:endParaRPr lang="fr-FR" sz="2000" b="1" dirty="0">
            <a:solidFill>
              <a:schemeClr val="tx2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</dgm:t>
    </dgm:pt>
    <dgm:pt modelId="{D5174D79-C314-4439-BB56-069C93B55356}" type="parTrans" cxnId="{52A3BF55-A1FB-462B-87A7-D51CD381B8AB}">
      <dgm:prSet/>
      <dgm:spPr/>
      <dgm:t>
        <a:bodyPr/>
        <a:lstStyle/>
        <a:p>
          <a:endParaRPr lang="fr-FR"/>
        </a:p>
      </dgm:t>
    </dgm:pt>
    <dgm:pt modelId="{6B0DB5E8-2E4A-4AAF-B90C-E2BCDBAEF5A8}" type="sibTrans" cxnId="{52A3BF55-A1FB-462B-87A7-D51CD381B8AB}">
      <dgm:prSet/>
      <dgm:spPr/>
      <dgm:t>
        <a:bodyPr/>
        <a:lstStyle/>
        <a:p>
          <a:endParaRPr lang="fr-FR"/>
        </a:p>
      </dgm:t>
    </dgm:pt>
    <dgm:pt modelId="{11153084-F3A2-4E89-9A75-47102222C20F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2000" dirty="0" err="1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Développement</a:t>
          </a:r>
          <a:r>
            <a:rPr lang="en-US" sz="2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de la </a:t>
          </a:r>
          <a:r>
            <a:rPr lang="en-US" sz="2000" b="1" dirty="0" err="1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numérisation</a:t>
          </a:r>
          <a:endParaRPr lang="en-US" sz="2000" b="1" dirty="0">
            <a:solidFill>
              <a:schemeClr val="tx2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  <a:p>
          <a:pPr>
            <a:buFont typeface="Wingdings" panose="05000000000000000000" pitchFamily="2" charset="2"/>
            <a:buChar char="Ø"/>
          </a:pPr>
          <a:endParaRPr lang="fr-FR" sz="2000" dirty="0">
            <a:solidFill>
              <a:schemeClr val="tx2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</dgm:t>
    </dgm:pt>
    <dgm:pt modelId="{C5FFE30F-5B61-4468-BF9C-105064DF7204}" type="parTrans" cxnId="{2204C5F8-66D3-4A37-95D3-EC8BD1A7FD55}">
      <dgm:prSet/>
      <dgm:spPr/>
      <dgm:t>
        <a:bodyPr/>
        <a:lstStyle/>
        <a:p>
          <a:endParaRPr lang="fr-FR"/>
        </a:p>
      </dgm:t>
    </dgm:pt>
    <dgm:pt modelId="{DB4299FB-E9C3-46CD-B224-D1842700C86B}" type="sibTrans" cxnId="{2204C5F8-66D3-4A37-95D3-EC8BD1A7FD55}">
      <dgm:prSet/>
      <dgm:spPr/>
      <dgm:t>
        <a:bodyPr/>
        <a:lstStyle/>
        <a:p>
          <a:endParaRPr lang="fr-FR"/>
        </a:p>
      </dgm:t>
    </dgm:pt>
    <dgm:pt modelId="{A20B7098-1F52-45E7-908A-C58E0FB7C587}" type="pres">
      <dgm:prSet presAssocID="{08356AB2-9C39-4680-ADF6-AE1CF0D853BA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87F1170A-F6B9-4A48-8DDD-4A46C08DF4D5}" type="pres">
      <dgm:prSet presAssocID="{F6A9340E-8263-400F-A1C0-EDC8A9F625FC}" presName="ParentComposite" presStyleCnt="0"/>
      <dgm:spPr/>
    </dgm:pt>
    <dgm:pt modelId="{E1D0412F-8C0B-44D5-B126-4861706C7F0A}" type="pres">
      <dgm:prSet presAssocID="{F6A9340E-8263-400F-A1C0-EDC8A9F625FC}" presName="Chord" presStyleLbl="bgShp" presStyleIdx="0" presStyleCnt="1" custScaleX="214914" custScaleY="497670" custLinFactX="-9671" custLinFactNeighborX="-100000" custLinFactNeighborY="74982"/>
      <dgm:spPr/>
    </dgm:pt>
    <dgm:pt modelId="{485347BA-B5E9-4624-B08F-3185AF13126B}" type="pres">
      <dgm:prSet presAssocID="{F6A9340E-8263-400F-A1C0-EDC8A9F625FC}" presName="Pie" presStyleLbl="alignNode1" presStyleIdx="0" presStyleCnt="1" custScaleY="507133" custLinFactX="-33631" custLinFactNeighborX="-100000" custLinFactNeighborY="74130"/>
      <dgm:spPr/>
    </dgm:pt>
    <dgm:pt modelId="{4CB842BF-210D-40F5-A6D7-F259DF87D3A4}" type="pres">
      <dgm:prSet presAssocID="{F6A9340E-8263-400F-A1C0-EDC8A9F625FC}" presName="Parent" presStyleLbl="revTx" presStyleIdx="0" presStyleCnt="2">
        <dgm:presLayoutVars>
          <dgm:chMax val="1"/>
          <dgm:chPref val="1"/>
          <dgm:bulletEnabled val="1"/>
        </dgm:presLayoutVars>
      </dgm:prSet>
      <dgm:spPr/>
    </dgm:pt>
    <dgm:pt modelId="{3B628C5D-4D81-4845-BA67-94F32582F179}" type="pres">
      <dgm:prSet presAssocID="{0891E1D0-6969-4981-AC62-5E54EAC430FE}" presName="negSibTrans" presStyleCnt="0"/>
      <dgm:spPr/>
    </dgm:pt>
    <dgm:pt modelId="{7566C042-C392-45BE-848F-D15F3C992DC8}" type="pres">
      <dgm:prSet presAssocID="{F6A9340E-8263-400F-A1C0-EDC8A9F625FC}" presName="composite" presStyleCnt="0"/>
      <dgm:spPr/>
    </dgm:pt>
    <dgm:pt modelId="{729BA789-1D4C-4429-B662-13914218A3CD}" type="pres">
      <dgm:prSet presAssocID="{F6A9340E-8263-400F-A1C0-EDC8A9F625FC}" presName="Child" presStyleLbl="revTx" presStyleIdx="1" presStyleCnt="2" custScaleX="584216" custScaleY="135774" custLinFactNeighborX="-52783" custLinFactNeighborY="-2399">
        <dgm:presLayoutVars>
          <dgm:chMax val="0"/>
          <dgm:chPref val="0"/>
          <dgm:bulletEnabled val="1"/>
        </dgm:presLayoutVars>
      </dgm:prSet>
      <dgm:spPr/>
    </dgm:pt>
  </dgm:ptLst>
  <dgm:cxnLst>
    <dgm:cxn modelId="{576E4018-3F95-4D36-9932-652B9C514F18}" type="presOf" srcId="{F6A9340E-8263-400F-A1C0-EDC8A9F625FC}" destId="{4CB842BF-210D-40F5-A6D7-F259DF87D3A4}" srcOrd="0" destOrd="0" presId="urn:microsoft.com/office/officeart/2009/3/layout/PieProcess"/>
    <dgm:cxn modelId="{25855029-FAA6-4309-B909-0DE198D07155}" srcId="{F6A9340E-8263-400F-A1C0-EDC8A9F625FC}" destId="{4393D4D9-9A92-49D3-80D2-F8FDA7345A53}" srcOrd="3" destOrd="0" parTransId="{5E19A323-AD75-4506-A401-672EAFC12D93}" sibTransId="{943BF8A4-23CA-486B-9F54-89583941731B}"/>
    <dgm:cxn modelId="{85179746-E7F9-44C5-9B96-A577DECC65D2}" type="presOf" srcId="{4393D4D9-9A92-49D3-80D2-F8FDA7345A53}" destId="{729BA789-1D4C-4429-B662-13914218A3CD}" srcOrd="0" destOrd="3" presId="urn:microsoft.com/office/officeart/2009/3/layout/PieProcess"/>
    <dgm:cxn modelId="{51A3B649-0300-4E56-9ED3-2B90D49DD8FA}" type="presOf" srcId="{209685C6-8035-4122-9772-AA26AD86989C}" destId="{729BA789-1D4C-4429-B662-13914218A3CD}" srcOrd="0" destOrd="0" presId="urn:microsoft.com/office/officeart/2009/3/layout/PieProcess"/>
    <dgm:cxn modelId="{58F8E84B-ED7D-4213-B1C0-6FDDF73ACC29}" type="presOf" srcId="{11153084-F3A2-4E89-9A75-47102222C20F}" destId="{729BA789-1D4C-4429-B662-13914218A3CD}" srcOrd="0" destOrd="2" presId="urn:microsoft.com/office/officeart/2009/3/layout/PieProcess"/>
    <dgm:cxn modelId="{52A3BF55-A1FB-462B-87A7-D51CD381B8AB}" srcId="{F6A9340E-8263-400F-A1C0-EDC8A9F625FC}" destId="{8B2130FA-124A-4FD8-8C93-5A9177BD2623}" srcOrd="4" destOrd="0" parTransId="{D5174D79-C314-4439-BB56-069C93B55356}" sibTransId="{6B0DB5E8-2E4A-4AAF-B90C-E2BCDBAEF5A8}"/>
    <dgm:cxn modelId="{771D9A82-1AC5-42EE-A78E-24E054533395}" srcId="{08356AB2-9C39-4680-ADF6-AE1CF0D853BA}" destId="{F6A9340E-8263-400F-A1C0-EDC8A9F625FC}" srcOrd="0" destOrd="0" parTransId="{B1716A65-203C-4EEC-ADE1-CF8515180B70}" sibTransId="{A22E173F-5187-4C22-BB28-5A7771B0341F}"/>
    <dgm:cxn modelId="{A526CC83-EDC0-4368-9EDA-7ADC04EEAA4E}" type="presOf" srcId="{1B281143-1BAE-4C7B-A2E3-0F7BD8A54AAD}" destId="{729BA789-1D4C-4429-B662-13914218A3CD}" srcOrd="0" destOrd="1" presId="urn:microsoft.com/office/officeart/2009/3/layout/PieProcess"/>
    <dgm:cxn modelId="{B8829B89-76A4-4DB8-A30B-9DDD915FB4C9}" srcId="{F6A9340E-8263-400F-A1C0-EDC8A9F625FC}" destId="{209685C6-8035-4122-9772-AA26AD86989C}" srcOrd="0" destOrd="0" parTransId="{D5243F1D-A80C-4CF3-8646-403229B28242}" sibTransId="{0891E1D0-6969-4981-AC62-5E54EAC430FE}"/>
    <dgm:cxn modelId="{CF98359C-BC2E-44F0-8714-5B09CE0ABBAE}" srcId="{F6A9340E-8263-400F-A1C0-EDC8A9F625FC}" destId="{1B281143-1BAE-4C7B-A2E3-0F7BD8A54AAD}" srcOrd="1" destOrd="0" parTransId="{FCD03BC0-8220-4EF5-839E-5BBBC32339C8}" sibTransId="{428FBB8C-33FA-467B-976A-CE5FBAEFFF82}"/>
    <dgm:cxn modelId="{81ADEEC3-4432-478C-ADEF-0BA2920ECF37}" type="presOf" srcId="{08356AB2-9C39-4680-ADF6-AE1CF0D853BA}" destId="{A20B7098-1F52-45E7-908A-C58E0FB7C587}" srcOrd="0" destOrd="0" presId="urn:microsoft.com/office/officeart/2009/3/layout/PieProcess"/>
    <dgm:cxn modelId="{2204C5F8-66D3-4A37-95D3-EC8BD1A7FD55}" srcId="{F6A9340E-8263-400F-A1C0-EDC8A9F625FC}" destId="{11153084-F3A2-4E89-9A75-47102222C20F}" srcOrd="2" destOrd="0" parTransId="{C5FFE30F-5B61-4468-BF9C-105064DF7204}" sibTransId="{DB4299FB-E9C3-46CD-B224-D1842700C86B}"/>
    <dgm:cxn modelId="{FB89FBFF-2233-408D-A1BB-AA7F55136C57}" type="presOf" srcId="{8B2130FA-124A-4FD8-8C93-5A9177BD2623}" destId="{729BA789-1D4C-4429-B662-13914218A3CD}" srcOrd="0" destOrd="4" presId="urn:microsoft.com/office/officeart/2009/3/layout/PieProcess"/>
    <dgm:cxn modelId="{45A8A283-2082-4E93-9DD7-7139CEA38BD6}" type="presParOf" srcId="{A20B7098-1F52-45E7-908A-C58E0FB7C587}" destId="{87F1170A-F6B9-4A48-8DDD-4A46C08DF4D5}" srcOrd="0" destOrd="0" presId="urn:microsoft.com/office/officeart/2009/3/layout/PieProcess"/>
    <dgm:cxn modelId="{BE59B108-E06F-4D72-AE82-31543B84D4BC}" type="presParOf" srcId="{87F1170A-F6B9-4A48-8DDD-4A46C08DF4D5}" destId="{E1D0412F-8C0B-44D5-B126-4861706C7F0A}" srcOrd="0" destOrd="0" presId="urn:microsoft.com/office/officeart/2009/3/layout/PieProcess"/>
    <dgm:cxn modelId="{AF0C6E6E-9B24-4906-9FB8-C7BA4569C522}" type="presParOf" srcId="{87F1170A-F6B9-4A48-8DDD-4A46C08DF4D5}" destId="{485347BA-B5E9-4624-B08F-3185AF13126B}" srcOrd="1" destOrd="0" presId="urn:microsoft.com/office/officeart/2009/3/layout/PieProcess"/>
    <dgm:cxn modelId="{961530DF-C84D-40FB-9C60-9E154530CEBF}" type="presParOf" srcId="{87F1170A-F6B9-4A48-8DDD-4A46C08DF4D5}" destId="{4CB842BF-210D-40F5-A6D7-F259DF87D3A4}" srcOrd="2" destOrd="0" presId="urn:microsoft.com/office/officeart/2009/3/layout/PieProcess"/>
    <dgm:cxn modelId="{610A8639-6193-4293-B1D3-64526BBBE108}" type="presParOf" srcId="{A20B7098-1F52-45E7-908A-C58E0FB7C587}" destId="{3B628C5D-4D81-4845-BA67-94F32582F179}" srcOrd="1" destOrd="0" presId="urn:microsoft.com/office/officeart/2009/3/layout/PieProcess"/>
    <dgm:cxn modelId="{D5C1D3DD-E25F-4AEC-BAF1-E21A7F7CC636}" type="presParOf" srcId="{A20B7098-1F52-45E7-908A-C58E0FB7C587}" destId="{7566C042-C392-45BE-848F-D15F3C992DC8}" srcOrd="2" destOrd="0" presId="urn:microsoft.com/office/officeart/2009/3/layout/PieProcess"/>
    <dgm:cxn modelId="{840DA640-48C5-46A4-B81B-E8F83909CA86}" type="presParOf" srcId="{7566C042-C392-45BE-848F-D15F3C992DC8}" destId="{729BA789-1D4C-4429-B662-13914218A3CD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87D99-2C5A-4EAD-82CE-DA03085E4EA2}">
      <dsp:nvSpPr>
        <dsp:cNvPr id="0" name=""/>
        <dsp:cNvSpPr/>
      </dsp:nvSpPr>
      <dsp:spPr>
        <a:xfrm>
          <a:off x="2" y="0"/>
          <a:ext cx="2590126" cy="6492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/>
            <a:t>Pénétration</a:t>
          </a:r>
          <a:endParaRPr lang="en-US" sz="2200" kern="1200"/>
        </a:p>
      </dsp:txBody>
      <dsp:txXfrm>
        <a:off x="324614" y="0"/>
        <a:ext cx="1940902" cy="649224"/>
      </dsp:txXfrm>
    </dsp:sp>
    <dsp:sp modelId="{D96C4066-A344-43D7-9D0C-853F811C9533}">
      <dsp:nvSpPr>
        <dsp:cNvPr id="0" name=""/>
        <dsp:cNvSpPr/>
      </dsp:nvSpPr>
      <dsp:spPr>
        <a:xfrm>
          <a:off x="2333239" y="0"/>
          <a:ext cx="2590126" cy="6492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Viabilité financière</a:t>
          </a:r>
          <a:endParaRPr lang="en-US" sz="2200" kern="1200" dirty="0"/>
        </a:p>
      </dsp:txBody>
      <dsp:txXfrm>
        <a:off x="2657851" y="0"/>
        <a:ext cx="1940902" cy="649224"/>
      </dsp:txXfrm>
    </dsp:sp>
    <dsp:sp modelId="{98B43C66-A3A1-4DAF-80BA-B780B823A02D}">
      <dsp:nvSpPr>
        <dsp:cNvPr id="0" name=""/>
        <dsp:cNvSpPr/>
      </dsp:nvSpPr>
      <dsp:spPr>
        <a:xfrm>
          <a:off x="4664352" y="0"/>
          <a:ext cx="2590126" cy="6492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Additionalité</a:t>
          </a:r>
          <a:endParaRPr lang="en-US" sz="2200" kern="1200" dirty="0"/>
        </a:p>
      </dsp:txBody>
      <dsp:txXfrm>
        <a:off x="4988964" y="0"/>
        <a:ext cx="1940902" cy="6492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87D99-2C5A-4EAD-82CE-DA03085E4EA2}">
      <dsp:nvSpPr>
        <dsp:cNvPr id="0" name=""/>
        <dsp:cNvSpPr/>
      </dsp:nvSpPr>
      <dsp:spPr>
        <a:xfrm>
          <a:off x="0" y="0"/>
          <a:ext cx="3812552" cy="4663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000" kern="1200" dirty="0"/>
            <a:t>Qualitative</a:t>
          </a:r>
          <a:endParaRPr lang="en-US" sz="3000" kern="1200" dirty="0"/>
        </a:p>
      </dsp:txBody>
      <dsp:txXfrm>
        <a:off x="233172" y="0"/>
        <a:ext cx="3346208" cy="466344"/>
      </dsp:txXfrm>
    </dsp:sp>
    <dsp:sp modelId="{D96C4066-A344-43D7-9D0C-853F811C9533}">
      <dsp:nvSpPr>
        <dsp:cNvPr id="0" name=""/>
        <dsp:cNvSpPr/>
      </dsp:nvSpPr>
      <dsp:spPr>
        <a:xfrm>
          <a:off x="3437674" y="0"/>
          <a:ext cx="3812552" cy="4663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000" kern="1200"/>
            <a:t>Quantitative</a:t>
          </a:r>
          <a:endParaRPr lang="en-US" sz="3000" kern="1200"/>
        </a:p>
      </dsp:txBody>
      <dsp:txXfrm>
        <a:off x="3670846" y="0"/>
        <a:ext cx="3346208" cy="4663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1BC49D-1022-47F2-AF05-1EE29EFD8A44}">
      <dsp:nvSpPr>
        <dsp:cNvPr id="0" name=""/>
        <dsp:cNvSpPr/>
      </dsp:nvSpPr>
      <dsp:spPr>
        <a:xfrm>
          <a:off x="0" y="0"/>
          <a:ext cx="7221324" cy="4833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Coûts de mise en œuvre d'une étude d'impact</a:t>
          </a:r>
          <a:endParaRPr lang="en-US" sz="2500" kern="1200" dirty="0"/>
        </a:p>
      </dsp:txBody>
      <dsp:txXfrm>
        <a:off x="241675" y="0"/>
        <a:ext cx="6737975" cy="4833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E03032-0D3F-4F37-986D-ACD5B1BA3C03}">
      <dsp:nvSpPr>
        <dsp:cNvPr id="0" name=""/>
        <dsp:cNvSpPr/>
      </dsp:nvSpPr>
      <dsp:spPr>
        <a:xfrm rot="5400000">
          <a:off x="-388255" y="393268"/>
          <a:ext cx="2588369" cy="18118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700" kern="1200" dirty="0"/>
            <a:t>UE</a:t>
          </a:r>
        </a:p>
      </dsp:txBody>
      <dsp:txXfrm rot="-5400000">
        <a:off x="1" y="910941"/>
        <a:ext cx="1811858" cy="776511"/>
      </dsp:txXfrm>
    </dsp:sp>
    <dsp:sp modelId="{43178701-CE64-4893-B1A7-921CD2C55EAF}">
      <dsp:nvSpPr>
        <dsp:cNvPr id="0" name=""/>
        <dsp:cNvSpPr/>
      </dsp:nvSpPr>
      <dsp:spPr>
        <a:xfrm rot="5400000">
          <a:off x="5852188" y="-3993407"/>
          <a:ext cx="1682439" cy="97854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Législation à caractère supra-national</a:t>
          </a:r>
          <a:endParaRPr lang="fr-FR" sz="2000" kern="1200" dirty="0">
            <a:solidFill>
              <a:srgbClr val="002060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Les programmes de soutien antérieurs  ont permis d‘aider </a:t>
          </a:r>
          <a:r>
            <a:rPr lang="fr-FR" sz="2000" kern="1200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les entreprises à se conformer à la nouvelle législation.</a:t>
          </a:r>
          <a:r>
            <a:rPr lang="de-DE" sz="2000" kern="1200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</a:t>
          </a:r>
          <a:endParaRPr lang="en-US" sz="2000" kern="1200" dirty="0">
            <a:solidFill>
              <a:srgbClr val="002060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</dsp:txBody>
      <dsp:txXfrm rot="-5400000">
        <a:off x="1800703" y="140208"/>
        <a:ext cx="9703280" cy="1518179"/>
      </dsp:txXfrm>
    </dsp:sp>
    <dsp:sp modelId="{3542718C-F2EE-414C-B204-22793299A9AC}">
      <dsp:nvSpPr>
        <dsp:cNvPr id="0" name=""/>
        <dsp:cNvSpPr/>
      </dsp:nvSpPr>
      <dsp:spPr>
        <a:xfrm rot="5400000">
          <a:off x="-388255" y="2698903"/>
          <a:ext cx="2588369" cy="18118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700" kern="1200" dirty="0"/>
            <a:t>MENA</a:t>
          </a:r>
        </a:p>
      </dsp:txBody>
      <dsp:txXfrm rot="-5400000">
        <a:off x="1" y="3216576"/>
        <a:ext cx="1811858" cy="776511"/>
      </dsp:txXfrm>
    </dsp:sp>
    <dsp:sp modelId="{42B2CC60-2EBE-40EC-A527-E5E4F2E7E4F3}">
      <dsp:nvSpPr>
        <dsp:cNvPr id="0" name=""/>
        <dsp:cNvSpPr/>
      </dsp:nvSpPr>
      <dsp:spPr>
        <a:xfrm rot="5400000">
          <a:off x="5863343" y="-1740837"/>
          <a:ext cx="1682439" cy="97854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Pas d'organe collectif - chaque pays doit élaborer sa propre législation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Institutions de garantie visent souvent les TP-PME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TP-PME</a:t>
          </a:r>
          <a:r>
            <a:rPr lang="fr-FR" sz="2000" kern="1200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n'ont généralement aucune connaissance de l'impact ESG et ne sont pas sensibilisées à la thématique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L'application de la notation ESG est considérée comme extrêmement difficile</a:t>
          </a:r>
          <a:endParaRPr lang="en-US" sz="2000" kern="1200" dirty="0">
            <a:solidFill>
              <a:srgbClr val="002060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</dsp:txBody>
      <dsp:txXfrm rot="-5400000">
        <a:off x="1811858" y="2392778"/>
        <a:ext cx="9703280" cy="15181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9A3018-30BA-4E80-B26A-69899D0F9335}">
      <dsp:nvSpPr>
        <dsp:cNvPr id="0" name=""/>
        <dsp:cNvSpPr/>
      </dsp:nvSpPr>
      <dsp:spPr>
        <a:xfrm>
          <a:off x="934373" y="982987"/>
          <a:ext cx="4651134" cy="547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7B3682-E55F-4453-94CB-778154D64182}">
      <dsp:nvSpPr>
        <dsp:cNvPr id="0" name=""/>
        <dsp:cNvSpPr/>
      </dsp:nvSpPr>
      <dsp:spPr>
        <a:xfrm>
          <a:off x="904554" y="1208370"/>
          <a:ext cx="341689" cy="3416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71C95D-025A-438C-84A9-EDAA816F5CB2}">
      <dsp:nvSpPr>
        <dsp:cNvPr id="0" name=""/>
        <dsp:cNvSpPr/>
      </dsp:nvSpPr>
      <dsp:spPr>
        <a:xfrm>
          <a:off x="934373" y="0"/>
          <a:ext cx="4651134" cy="982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 err="1">
              <a:solidFill>
                <a:srgbClr val="002060"/>
              </a:solidFill>
            </a:rPr>
            <a:t>Defis</a:t>
          </a:r>
          <a:endParaRPr lang="fr-FR" sz="3200" kern="1200" dirty="0">
            <a:solidFill>
              <a:srgbClr val="002060"/>
            </a:solidFill>
          </a:endParaRPr>
        </a:p>
      </dsp:txBody>
      <dsp:txXfrm>
        <a:off x="934373" y="0"/>
        <a:ext cx="4651134" cy="982987"/>
      </dsp:txXfrm>
    </dsp:sp>
    <dsp:sp modelId="{9397535B-1E46-4DB6-A7A2-B76E3355A1D2}">
      <dsp:nvSpPr>
        <dsp:cNvPr id="0" name=""/>
        <dsp:cNvSpPr/>
      </dsp:nvSpPr>
      <dsp:spPr>
        <a:xfrm>
          <a:off x="934373" y="1984957"/>
          <a:ext cx="341680" cy="3416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647E0A-E09A-4AB6-9CBB-217F2E288334}">
      <dsp:nvSpPr>
        <dsp:cNvPr id="0" name=""/>
        <dsp:cNvSpPr/>
      </dsp:nvSpPr>
      <dsp:spPr>
        <a:xfrm>
          <a:off x="1259952" y="1757568"/>
          <a:ext cx="4325555" cy="796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b="1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Problèmes opérationnels</a:t>
          </a:r>
          <a:r>
            <a:rPr lang="de-DE" sz="1200" b="0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: absence de donnees, manque de temps disponibles, benefices insuffisants..</a:t>
          </a:r>
          <a:endParaRPr lang="fr-FR" sz="1200" b="0" kern="1200" dirty="0">
            <a:solidFill>
              <a:schemeClr val="tx2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</dsp:txBody>
      <dsp:txXfrm>
        <a:off x="1259952" y="1757568"/>
        <a:ext cx="4325555" cy="796458"/>
      </dsp:txXfrm>
    </dsp:sp>
    <dsp:sp modelId="{A0BB4EFD-236D-4774-AF5D-C49D5EAA5334}">
      <dsp:nvSpPr>
        <dsp:cNvPr id="0" name=""/>
        <dsp:cNvSpPr/>
      </dsp:nvSpPr>
      <dsp:spPr>
        <a:xfrm>
          <a:off x="934373" y="2781416"/>
          <a:ext cx="341680" cy="3416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233789-3872-42D2-BD04-B5C89C0096AC}">
      <dsp:nvSpPr>
        <dsp:cNvPr id="0" name=""/>
        <dsp:cNvSpPr/>
      </dsp:nvSpPr>
      <dsp:spPr>
        <a:xfrm>
          <a:off x="1259952" y="2554027"/>
          <a:ext cx="4325555" cy="796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Risque d’aboutir a moins de financement  pour les PMEs </a:t>
          </a:r>
          <a:r>
            <a:rPr lang="fr-FR" sz="1200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: difficulté d'obtenir la notation ESG entraînant une éventuelle perte d'accès aux prestations</a:t>
          </a:r>
        </a:p>
      </dsp:txBody>
      <dsp:txXfrm>
        <a:off x="1259952" y="2554027"/>
        <a:ext cx="4325555" cy="796458"/>
      </dsp:txXfrm>
    </dsp:sp>
    <dsp:sp modelId="{AB4A7B0B-5889-4D33-9347-CDEF3BF180E2}">
      <dsp:nvSpPr>
        <dsp:cNvPr id="0" name=""/>
        <dsp:cNvSpPr/>
      </dsp:nvSpPr>
      <dsp:spPr>
        <a:xfrm>
          <a:off x="934373" y="3577874"/>
          <a:ext cx="341680" cy="3416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183465-DA1A-49B8-9F69-EB6BA16DADF8}">
      <dsp:nvSpPr>
        <dsp:cNvPr id="0" name=""/>
        <dsp:cNvSpPr/>
      </dsp:nvSpPr>
      <dsp:spPr>
        <a:xfrm>
          <a:off x="1259952" y="3350485"/>
          <a:ext cx="4325555" cy="796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noProof="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Risque pour </a:t>
          </a:r>
          <a:r>
            <a:rPr lang="fr-FR" sz="1200" b="1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le p</a:t>
          </a:r>
          <a:r>
            <a:rPr lang="fr-FR" sz="1200" b="1" kern="1200" noProof="0" dirty="0" err="1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ortefeuille</a:t>
          </a:r>
          <a:r>
            <a:rPr lang="fr-FR" sz="1200" b="1" kern="1200" noProof="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des instituions de garantie (LGS)</a:t>
          </a:r>
          <a:r>
            <a:rPr lang="en-GB" sz="1200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: affect</a:t>
          </a:r>
          <a:r>
            <a:rPr lang="de-DE" sz="1200" b="0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é</a:t>
          </a:r>
          <a:r>
            <a:rPr lang="en-GB" sz="1200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par </a:t>
          </a:r>
          <a:r>
            <a:rPr lang="en-GB" sz="1200" kern="1200" dirty="0" err="1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hausse</a:t>
          </a:r>
          <a:r>
            <a:rPr lang="en-GB" sz="1200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des </a:t>
          </a:r>
          <a:r>
            <a:rPr lang="en-GB" sz="1200" kern="1200" dirty="0" err="1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couts</a:t>
          </a:r>
          <a:r>
            <a:rPr lang="en-GB" sz="1200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</a:t>
          </a:r>
          <a:r>
            <a:rPr lang="en-GB" sz="1200" kern="1200" dirty="0" err="1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ou</a:t>
          </a:r>
          <a:r>
            <a:rPr lang="en-GB" sz="1200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</a:t>
          </a:r>
          <a:r>
            <a:rPr lang="en-GB" sz="1200" kern="1200" dirty="0" err="1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baisse</a:t>
          </a:r>
          <a:r>
            <a:rPr lang="en-GB" sz="1200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des chiffres</a:t>
          </a:r>
          <a:r>
            <a:rPr lang="fr-FR" sz="1200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d'affaires des PME pendant la mise en œuvre des facteurs ESG</a:t>
          </a:r>
        </a:p>
      </dsp:txBody>
      <dsp:txXfrm>
        <a:off x="1259952" y="3350485"/>
        <a:ext cx="4325555" cy="796458"/>
      </dsp:txXfrm>
    </dsp:sp>
    <dsp:sp modelId="{01ABC2E0-E4AD-4027-9114-6999CFDA67BF}">
      <dsp:nvSpPr>
        <dsp:cNvPr id="0" name=""/>
        <dsp:cNvSpPr/>
      </dsp:nvSpPr>
      <dsp:spPr>
        <a:xfrm>
          <a:off x="5818064" y="982987"/>
          <a:ext cx="4651134" cy="547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C22738-9B0E-45BA-B799-FAFCE6A6EDF7}">
      <dsp:nvSpPr>
        <dsp:cNvPr id="0" name=""/>
        <dsp:cNvSpPr/>
      </dsp:nvSpPr>
      <dsp:spPr>
        <a:xfrm>
          <a:off x="5818064" y="1188490"/>
          <a:ext cx="341689" cy="3416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3A96EF-ADD8-4818-AEBF-94A57366B8CF}">
      <dsp:nvSpPr>
        <dsp:cNvPr id="0" name=""/>
        <dsp:cNvSpPr/>
      </dsp:nvSpPr>
      <dsp:spPr>
        <a:xfrm>
          <a:off x="5818064" y="0"/>
          <a:ext cx="4651134" cy="982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>
              <a:solidFill>
                <a:srgbClr val="002060"/>
              </a:solidFill>
              <a:latin typeface="Arial"/>
              <a:ea typeface="+mn-ea"/>
              <a:cs typeface="+mn-cs"/>
            </a:rPr>
            <a:t>Solutions possibles </a:t>
          </a:r>
        </a:p>
      </dsp:txBody>
      <dsp:txXfrm>
        <a:off x="5818064" y="0"/>
        <a:ext cx="4651134" cy="982987"/>
      </dsp:txXfrm>
    </dsp:sp>
    <dsp:sp modelId="{48B30350-85F2-41A4-B1B4-ED2367F142B6}">
      <dsp:nvSpPr>
        <dsp:cNvPr id="0" name=""/>
        <dsp:cNvSpPr/>
      </dsp:nvSpPr>
      <dsp:spPr>
        <a:xfrm>
          <a:off x="5818064" y="1984957"/>
          <a:ext cx="341680" cy="3416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264B52-B5C6-49E5-A5E7-794BFC310DA0}">
      <dsp:nvSpPr>
        <dsp:cNvPr id="0" name=""/>
        <dsp:cNvSpPr/>
      </dsp:nvSpPr>
      <dsp:spPr>
        <a:xfrm>
          <a:off x="6143644" y="1757568"/>
          <a:ext cx="4325555" cy="796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Négociations entre les intermédiaires financiers et les </a:t>
          </a:r>
          <a:r>
            <a:rPr lang="fr-FR" sz="1200" b="1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autorités nationales sur la nature et le détail </a:t>
          </a:r>
          <a:r>
            <a:rPr lang="fr-FR" sz="1200" b="1" kern="120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des informations </a:t>
          </a:r>
          <a:r>
            <a:rPr lang="fr-FR" sz="1200" b="1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à fournir en fonction des catégories d’entreprises</a:t>
          </a:r>
        </a:p>
      </dsp:txBody>
      <dsp:txXfrm>
        <a:off x="6143644" y="1757568"/>
        <a:ext cx="4325555" cy="796458"/>
      </dsp:txXfrm>
    </dsp:sp>
    <dsp:sp modelId="{D9692E09-C3F6-4241-A3DF-51F2D33FB79D}">
      <dsp:nvSpPr>
        <dsp:cNvPr id="0" name=""/>
        <dsp:cNvSpPr/>
      </dsp:nvSpPr>
      <dsp:spPr>
        <a:xfrm>
          <a:off x="5818064" y="2781416"/>
          <a:ext cx="341680" cy="3416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4B87B6-A77D-495E-9B9A-87998D3F6495}">
      <dsp:nvSpPr>
        <dsp:cNvPr id="0" name=""/>
        <dsp:cNvSpPr/>
      </dsp:nvSpPr>
      <dsp:spPr>
        <a:xfrm>
          <a:off x="6143644" y="2554027"/>
          <a:ext cx="4325555" cy="796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fr-FR" sz="1200" kern="1200" dirty="0">
              <a:solidFill>
                <a:schemeClr val="tx2"/>
              </a:solidFill>
              <a:latin typeface="Segoe UI Light" panose="020B0502040204020203" pitchFamily="34" charset="0"/>
              <a:ea typeface="Calibri"/>
              <a:cs typeface="Segoe UI Light" panose="020B0502040204020203" pitchFamily="34" charset="0"/>
            </a:rPr>
            <a:t>Négociations entre les intermédiaires financiers (y compris LGS) avec les </a:t>
          </a:r>
          <a:r>
            <a:rPr lang="fr-FR" sz="1200" b="1" kern="1200" dirty="0">
              <a:solidFill>
                <a:schemeClr val="tx2"/>
              </a:solidFill>
              <a:latin typeface="Segoe UI Light" panose="020B0502040204020203" pitchFamily="34" charset="0"/>
              <a:ea typeface="Calibri"/>
              <a:cs typeface="Segoe UI Light" panose="020B0502040204020203" pitchFamily="34" charset="0"/>
            </a:rPr>
            <a:t>organismes de développement pour des programmes de formation et d'assistance technique en matière d’ESG</a:t>
          </a:r>
        </a:p>
      </dsp:txBody>
      <dsp:txXfrm>
        <a:off x="6143644" y="2554027"/>
        <a:ext cx="4325555" cy="796458"/>
      </dsp:txXfrm>
    </dsp:sp>
    <dsp:sp modelId="{92EA738B-B45C-4A1D-AE0E-6C179E2DADAD}">
      <dsp:nvSpPr>
        <dsp:cNvPr id="0" name=""/>
        <dsp:cNvSpPr/>
      </dsp:nvSpPr>
      <dsp:spPr>
        <a:xfrm>
          <a:off x="5818064" y="3577874"/>
          <a:ext cx="341680" cy="3416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804F04-26FD-456C-AB56-2148F03751F6}">
      <dsp:nvSpPr>
        <dsp:cNvPr id="0" name=""/>
        <dsp:cNvSpPr/>
      </dsp:nvSpPr>
      <dsp:spPr>
        <a:xfrm>
          <a:off x="6143644" y="3350485"/>
          <a:ext cx="4325555" cy="796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Adapter le détail du questionnaire et le niveau d'information demandé aux PME</a:t>
          </a:r>
        </a:p>
      </dsp:txBody>
      <dsp:txXfrm>
        <a:off x="6143644" y="3350485"/>
        <a:ext cx="4325555" cy="796458"/>
      </dsp:txXfrm>
    </dsp:sp>
    <dsp:sp modelId="{30BDE253-468D-4199-A349-73BC7064379A}">
      <dsp:nvSpPr>
        <dsp:cNvPr id="0" name=""/>
        <dsp:cNvSpPr/>
      </dsp:nvSpPr>
      <dsp:spPr>
        <a:xfrm>
          <a:off x="5818064" y="4374333"/>
          <a:ext cx="341680" cy="3416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0DEB95-C8D5-49BB-B1C7-5D77C5B9CC81}">
      <dsp:nvSpPr>
        <dsp:cNvPr id="0" name=""/>
        <dsp:cNvSpPr/>
      </dsp:nvSpPr>
      <dsp:spPr>
        <a:xfrm>
          <a:off x="6143644" y="4146944"/>
          <a:ext cx="4325555" cy="796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Définition du </a:t>
          </a:r>
          <a:r>
            <a:rPr lang="fr-FR" sz="1200" b="1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catalogue des investissements verts éligibles avec les autorités de régulation</a:t>
          </a:r>
        </a:p>
      </dsp:txBody>
      <dsp:txXfrm>
        <a:off x="6143644" y="4146944"/>
        <a:ext cx="4325555" cy="7964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D0412F-8C0B-44D5-B126-4861706C7F0A}">
      <dsp:nvSpPr>
        <dsp:cNvPr id="0" name=""/>
        <dsp:cNvSpPr/>
      </dsp:nvSpPr>
      <dsp:spPr>
        <a:xfrm>
          <a:off x="-779018" y="1082269"/>
          <a:ext cx="1558037" cy="3607900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5347BA-B5E9-4624-B08F-3185AF13126B}">
      <dsp:nvSpPr>
        <dsp:cNvPr id="0" name=""/>
        <dsp:cNvSpPr/>
      </dsp:nvSpPr>
      <dsp:spPr>
        <a:xfrm>
          <a:off x="-283855" y="1301959"/>
          <a:ext cx="579966" cy="294120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B842BF-210D-40F5-A6D7-F259DF87D3A4}">
      <dsp:nvSpPr>
        <dsp:cNvPr id="0" name=""/>
        <dsp:cNvSpPr/>
      </dsp:nvSpPr>
      <dsp:spPr>
        <a:xfrm rot="16200000">
          <a:off x="-415038" y="3611308"/>
          <a:ext cx="2102379" cy="434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300" kern="1200" dirty="0"/>
        </a:p>
      </dsp:txBody>
      <dsp:txXfrm>
        <a:off x="-415038" y="3611308"/>
        <a:ext cx="2102379" cy="434975"/>
      </dsp:txXfrm>
    </dsp:sp>
    <dsp:sp modelId="{729BA789-1D4C-4429-B662-13914218A3CD}">
      <dsp:nvSpPr>
        <dsp:cNvPr id="0" name=""/>
        <dsp:cNvSpPr/>
      </dsp:nvSpPr>
      <dsp:spPr>
        <a:xfrm>
          <a:off x="577364" y="671156"/>
          <a:ext cx="8470645" cy="3937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2000" b="1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Coordination efficace entre les acteurs nationaux </a:t>
          </a:r>
          <a:r>
            <a:rPr lang="fr-FR" sz="2000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de la garantie d'un même pays </a:t>
          </a:r>
          <a:r>
            <a:rPr lang="fr-FR" sz="2000" b="1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et dans le cadre de l'Association arabe de garantie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fr-FR" sz="2000" kern="1200" dirty="0">
            <a:solidFill>
              <a:schemeClr val="tx2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2000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Possible recours à des </a:t>
          </a:r>
          <a:r>
            <a:rPr lang="fr-FR" sz="2000" b="1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prestataires de services pour la collecte et la fourniture de données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fr-FR" sz="2000" kern="1200" dirty="0">
            <a:solidFill>
              <a:schemeClr val="tx2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2000" kern="1200" dirty="0" err="1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Développement</a:t>
          </a:r>
          <a:r>
            <a:rPr lang="en-US" sz="2000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de la </a:t>
          </a:r>
          <a:r>
            <a:rPr lang="en-US" sz="2000" b="1" kern="1200" dirty="0" err="1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numérisation</a:t>
          </a:r>
          <a:endParaRPr lang="en-US" sz="2000" b="1" kern="1200" dirty="0">
            <a:solidFill>
              <a:schemeClr val="tx2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fr-FR" sz="2000" kern="1200" dirty="0">
            <a:solidFill>
              <a:schemeClr val="tx2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fr-FR" sz="2000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Utilisation de l’</a:t>
          </a:r>
          <a:r>
            <a:rPr lang="fr-FR" sz="2000" b="1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intelligence artificielle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fr-FR" sz="2000" kern="1200" dirty="0">
            <a:solidFill>
              <a:schemeClr val="tx2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2000" b="1" kern="1200" dirty="0" err="1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Sensibilisation</a:t>
          </a:r>
          <a:r>
            <a:rPr lang="en-US" sz="2000" b="1" kern="12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rPr>
            <a:t> et communication</a:t>
          </a:r>
          <a:endParaRPr lang="fr-FR" sz="2000" b="1" kern="1200" dirty="0">
            <a:solidFill>
              <a:schemeClr val="tx2"/>
            </a:solidFill>
            <a:latin typeface="Segoe UI Light" panose="020B0502040204020203" pitchFamily="34" charset="0"/>
            <a:cs typeface="Segoe UI Light" panose="020B0502040204020203" pitchFamily="34" charset="0"/>
          </a:endParaRPr>
        </a:p>
      </dsp:txBody>
      <dsp:txXfrm>
        <a:off x="577364" y="671156"/>
        <a:ext cx="8470645" cy="3937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AFE8A9F-4A68-399F-2223-29478B311D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135D4E5-F9EB-4259-CB5A-CE654B07C3E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6A7AE-8AAC-4963-A79A-5C579B296EB9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9ACCF6A-60B1-308F-3BBF-178E16357E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C40B401-50F0-E600-0695-6D0A7B8188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A86BD-4417-4F6B-827B-F1AA704D2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8232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82D23-F641-4720-BDF2-F0A93FF57E11}" type="datetimeFigureOut">
              <a:rPr lang="fr-FR" smtClean="0"/>
              <a:t>23/10/2023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B9F23-A137-4488-A31A-FEBA03872EA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69041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DBEF3D-3A13-444A-825B-E0081AC220BE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708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B9F23-A137-4488-A31A-FEBA03872EA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9752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B9F23-A137-4488-A31A-FEBA03872EA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141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4958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B9F23-A137-4488-A31A-FEBA03872EA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917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en-GB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B9F23-A137-4488-A31A-FEBA03872EA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184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B9F23-A137-4488-A31A-FEBA03872EA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348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B9F23-A137-4488-A31A-FEBA03872EA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755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1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.xml"/><Relationship Id="rId4" Type="http://schemas.openxmlformats.org/officeDocument/2006/relationships/tags" Target="../tags/tag6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88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83.xml"/><Relationship Id="rId7" Type="http://schemas.openxmlformats.org/officeDocument/2006/relationships/tags" Target="../tags/tag87.xml"/><Relationship Id="rId12" Type="http://schemas.openxmlformats.org/officeDocument/2006/relationships/tags" Target="../tags/tag92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tags" Target="../tags/tag86.xml"/><Relationship Id="rId11" Type="http://schemas.openxmlformats.org/officeDocument/2006/relationships/tags" Target="../tags/tag91.xml"/><Relationship Id="rId5" Type="http://schemas.openxmlformats.org/officeDocument/2006/relationships/tags" Target="../tags/tag85.xml"/><Relationship Id="rId10" Type="http://schemas.openxmlformats.org/officeDocument/2006/relationships/tags" Target="../tags/tag90.xml"/><Relationship Id="rId4" Type="http://schemas.openxmlformats.org/officeDocument/2006/relationships/tags" Target="../tags/tag84.xml"/><Relationship Id="rId9" Type="http://schemas.openxmlformats.org/officeDocument/2006/relationships/tags" Target="../tags/tag89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100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95.xml"/><Relationship Id="rId7" Type="http://schemas.openxmlformats.org/officeDocument/2006/relationships/tags" Target="../tags/tag99.xml"/><Relationship Id="rId12" Type="http://schemas.openxmlformats.org/officeDocument/2006/relationships/tags" Target="../tags/tag104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6" Type="http://schemas.openxmlformats.org/officeDocument/2006/relationships/tags" Target="../tags/tag98.xml"/><Relationship Id="rId11" Type="http://schemas.openxmlformats.org/officeDocument/2006/relationships/tags" Target="../tags/tag103.xml"/><Relationship Id="rId5" Type="http://schemas.openxmlformats.org/officeDocument/2006/relationships/tags" Target="../tags/tag97.xml"/><Relationship Id="rId10" Type="http://schemas.openxmlformats.org/officeDocument/2006/relationships/tags" Target="../tags/tag102.xml"/><Relationship Id="rId4" Type="http://schemas.openxmlformats.org/officeDocument/2006/relationships/tags" Target="../tags/tag96.xml"/><Relationship Id="rId9" Type="http://schemas.openxmlformats.org/officeDocument/2006/relationships/tags" Target="../tags/tag10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112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07.xml"/><Relationship Id="rId7" Type="http://schemas.openxmlformats.org/officeDocument/2006/relationships/tags" Target="../tags/tag111.xml"/><Relationship Id="rId12" Type="http://schemas.openxmlformats.org/officeDocument/2006/relationships/tags" Target="../tags/tag116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tags" Target="../tags/tag110.xml"/><Relationship Id="rId11" Type="http://schemas.openxmlformats.org/officeDocument/2006/relationships/tags" Target="../tags/tag115.xml"/><Relationship Id="rId5" Type="http://schemas.openxmlformats.org/officeDocument/2006/relationships/tags" Target="../tags/tag109.xml"/><Relationship Id="rId10" Type="http://schemas.openxmlformats.org/officeDocument/2006/relationships/tags" Target="../tags/tag114.xml"/><Relationship Id="rId4" Type="http://schemas.openxmlformats.org/officeDocument/2006/relationships/tags" Target="../tags/tag108.xml"/><Relationship Id="rId9" Type="http://schemas.openxmlformats.org/officeDocument/2006/relationships/tags" Target="../tags/tag113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24.xml"/><Relationship Id="rId3" Type="http://schemas.openxmlformats.org/officeDocument/2006/relationships/tags" Target="../tags/tag119.xml"/><Relationship Id="rId7" Type="http://schemas.openxmlformats.org/officeDocument/2006/relationships/tags" Target="../tags/tag123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6" Type="http://schemas.openxmlformats.org/officeDocument/2006/relationships/tags" Target="../tags/tag122.xml"/><Relationship Id="rId5" Type="http://schemas.openxmlformats.org/officeDocument/2006/relationships/tags" Target="../tags/tag121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20.xml"/><Relationship Id="rId9" Type="http://schemas.openxmlformats.org/officeDocument/2006/relationships/tags" Target="../tags/tag12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7.xml"/><Relationship Id="rId1" Type="http://schemas.openxmlformats.org/officeDocument/2006/relationships/tags" Target="../tags/tag12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9.xml"/><Relationship Id="rId1" Type="http://schemas.openxmlformats.org/officeDocument/2006/relationships/tags" Target="../tags/tag128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37.xml"/><Relationship Id="rId3" Type="http://schemas.openxmlformats.org/officeDocument/2006/relationships/tags" Target="../tags/tag132.xml"/><Relationship Id="rId7" Type="http://schemas.openxmlformats.org/officeDocument/2006/relationships/tags" Target="../tags/tag136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6" Type="http://schemas.openxmlformats.org/officeDocument/2006/relationships/tags" Target="../tags/tag135.xml"/><Relationship Id="rId5" Type="http://schemas.openxmlformats.org/officeDocument/2006/relationships/tags" Target="../tags/tag13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33.xml"/><Relationship Id="rId9" Type="http://schemas.openxmlformats.org/officeDocument/2006/relationships/tags" Target="../tags/tag138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46.xml"/><Relationship Id="rId3" Type="http://schemas.openxmlformats.org/officeDocument/2006/relationships/tags" Target="../tags/tag141.xml"/><Relationship Id="rId7" Type="http://schemas.openxmlformats.org/officeDocument/2006/relationships/tags" Target="../tags/tag145.xml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6" Type="http://schemas.openxmlformats.org/officeDocument/2006/relationships/tags" Target="../tags/tag144.xml"/><Relationship Id="rId5" Type="http://schemas.openxmlformats.org/officeDocument/2006/relationships/tags" Target="../tags/tag143.xml"/><Relationship Id="rId4" Type="http://schemas.openxmlformats.org/officeDocument/2006/relationships/tags" Target="../tags/tag142.xml"/><Relationship Id="rId9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154.xml"/><Relationship Id="rId3" Type="http://schemas.openxmlformats.org/officeDocument/2006/relationships/tags" Target="../tags/tag149.xml"/><Relationship Id="rId7" Type="http://schemas.openxmlformats.org/officeDocument/2006/relationships/tags" Target="../tags/tag153.xml"/><Relationship Id="rId2" Type="http://schemas.openxmlformats.org/officeDocument/2006/relationships/tags" Target="../tags/tag148.xml"/><Relationship Id="rId1" Type="http://schemas.openxmlformats.org/officeDocument/2006/relationships/tags" Target="../tags/tag147.xml"/><Relationship Id="rId6" Type="http://schemas.openxmlformats.org/officeDocument/2006/relationships/tags" Target="../tags/tag152.xml"/><Relationship Id="rId5" Type="http://schemas.openxmlformats.org/officeDocument/2006/relationships/tags" Target="../tags/tag151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50.xml"/><Relationship Id="rId9" Type="http://schemas.openxmlformats.org/officeDocument/2006/relationships/tags" Target="../tags/tag155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163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58.xml"/><Relationship Id="rId7" Type="http://schemas.openxmlformats.org/officeDocument/2006/relationships/tags" Target="../tags/tag162.xml"/><Relationship Id="rId12" Type="http://schemas.openxmlformats.org/officeDocument/2006/relationships/tags" Target="../tags/tag167.xml"/><Relationship Id="rId2" Type="http://schemas.openxmlformats.org/officeDocument/2006/relationships/tags" Target="../tags/tag157.xml"/><Relationship Id="rId1" Type="http://schemas.openxmlformats.org/officeDocument/2006/relationships/tags" Target="../tags/tag156.xml"/><Relationship Id="rId6" Type="http://schemas.openxmlformats.org/officeDocument/2006/relationships/tags" Target="../tags/tag161.xml"/><Relationship Id="rId11" Type="http://schemas.openxmlformats.org/officeDocument/2006/relationships/tags" Target="../tags/tag166.xml"/><Relationship Id="rId5" Type="http://schemas.openxmlformats.org/officeDocument/2006/relationships/tags" Target="../tags/tag160.xml"/><Relationship Id="rId10" Type="http://schemas.openxmlformats.org/officeDocument/2006/relationships/tags" Target="../tags/tag165.xml"/><Relationship Id="rId4" Type="http://schemas.openxmlformats.org/officeDocument/2006/relationships/tags" Target="../tags/tag159.xml"/><Relationship Id="rId9" Type="http://schemas.openxmlformats.org/officeDocument/2006/relationships/tags" Target="../tags/tag164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9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tags" Target="../tags/tag175.xml"/><Relationship Id="rId13" Type="http://schemas.openxmlformats.org/officeDocument/2006/relationships/tags" Target="../tags/tag180.xml"/><Relationship Id="rId3" Type="http://schemas.openxmlformats.org/officeDocument/2006/relationships/tags" Target="../tags/tag170.xml"/><Relationship Id="rId7" Type="http://schemas.openxmlformats.org/officeDocument/2006/relationships/tags" Target="../tags/tag174.xml"/><Relationship Id="rId12" Type="http://schemas.openxmlformats.org/officeDocument/2006/relationships/tags" Target="../tags/tag179.xml"/><Relationship Id="rId2" Type="http://schemas.openxmlformats.org/officeDocument/2006/relationships/tags" Target="../tags/tag169.xml"/><Relationship Id="rId16" Type="http://schemas.openxmlformats.org/officeDocument/2006/relationships/slideMaster" Target="../slideMasters/slideMaster1.xml"/><Relationship Id="rId1" Type="http://schemas.openxmlformats.org/officeDocument/2006/relationships/tags" Target="../tags/tag168.xml"/><Relationship Id="rId6" Type="http://schemas.openxmlformats.org/officeDocument/2006/relationships/tags" Target="../tags/tag173.xml"/><Relationship Id="rId11" Type="http://schemas.openxmlformats.org/officeDocument/2006/relationships/tags" Target="../tags/tag178.xml"/><Relationship Id="rId5" Type="http://schemas.openxmlformats.org/officeDocument/2006/relationships/tags" Target="../tags/tag172.xml"/><Relationship Id="rId15" Type="http://schemas.openxmlformats.org/officeDocument/2006/relationships/tags" Target="../tags/tag182.xml"/><Relationship Id="rId10" Type="http://schemas.openxmlformats.org/officeDocument/2006/relationships/tags" Target="../tags/tag177.xml"/><Relationship Id="rId4" Type="http://schemas.openxmlformats.org/officeDocument/2006/relationships/tags" Target="../tags/tag171.xml"/><Relationship Id="rId9" Type="http://schemas.openxmlformats.org/officeDocument/2006/relationships/tags" Target="../tags/tag176.xml"/><Relationship Id="rId14" Type="http://schemas.openxmlformats.org/officeDocument/2006/relationships/tags" Target="../tags/tag181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tags" Target="../tags/tag190.xml"/><Relationship Id="rId3" Type="http://schemas.openxmlformats.org/officeDocument/2006/relationships/tags" Target="../tags/tag185.xml"/><Relationship Id="rId7" Type="http://schemas.openxmlformats.org/officeDocument/2006/relationships/tags" Target="../tags/tag189.xml"/><Relationship Id="rId2" Type="http://schemas.openxmlformats.org/officeDocument/2006/relationships/tags" Target="../tags/tag184.xml"/><Relationship Id="rId1" Type="http://schemas.openxmlformats.org/officeDocument/2006/relationships/tags" Target="../tags/tag183.xml"/><Relationship Id="rId6" Type="http://schemas.openxmlformats.org/officeDocument/2006/relationships/tags" Target="../tags/tag188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87.xml"/><Relationship Id="rId10" Type="http://schemas.openxmlformats.org/officeDocument/2006/relationships/tags" Target="../tags/tag192.xml"/><Relationship Id="rId4" Type="http://schemas.openxmlformats.org/officeDocument/2006/relationships/tags" Target="../tags/tag186.xml"/><Relationship Id="rId9" Type="http://schemas.openxmlformats.org/officeDocument/2006/relationships/tags" Target="../tags/tag191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tags" Target="../tags/tag200.xml"/><Relationship Id="rId3" Type="http://schemas.openxmlformats.org/officeDocument/2006/relationships/tags" Target="../tags/tag195.xml"/><Relationship Id="rId7" Type="http://schemas.openxmlformats.org/officeDocument/2006/relationships/tags" Target="../tags/tag199.xml"/><Relationship Id="rId2" Type="http://schemas.openxmlformats.org/officeDocument/2006/relationships/tags" Target="../tags/tag194.xml"/><Relationship Id="rId1" Type="http://schemas.openxmlformats.org/officeDocument/2006/relationships/tags" Target="../tags/tag193.xml"/><Relationship Id="rId6" Type="http://schemas.openxmlformats.org/officeDocument/2006/relationships/tags" Target="../tags/tag198.xml"/><Relationship Id="rId5" Type="http://schemas.openxmlformats.org/officeDocument/2006/relationships/tags" Target="../tags/tag197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96.xml"/><Relationship Id="rId9" Type="http://schemas.openxmlformats.org/officeDocument/2006/relationships/tags" Target="../tags/tag201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209.xml"/><Relationship Id="rId3" Type="http://schemas.openxmlformats.org/officeDocument/2006/relationships/tags" Target="../tags/tag204.xml"/><Relationship Id="rId7" Type="http://schemas.openxmlformats.org/officeDocument/2006/relationships/tags" Target="../tags/tag208.xml"/><Relationship Id="rId2" Type="http://schemas.openxmlformats.org/officeDocument/2006/relationships/tags" Target="../tags/tag203.xml"/><Relationship Id="rId1" Type="http://schemas.openxmlformats.org/officeDocument/2006/relationships/tags" Target="../tags/tag202.xml"/><Relationship Id="rId6" Type="http://schemas.openxmlformats.org/officeDocument/2006/relationships/tags" Target="../tags/tag207.xml"/><Relationship Id="rId5" Type="http://schemas.openxmlformats.org/officeDocument/2006/relationships/tags" Target="../tags/tag20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205.xml"/><Relationship Id="rId9" Type="http://schemas.openxmlformats.org/officeDocument/2006/relationships/tags" Target="../tags/tag210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218.xml"/><Relationship Id="rId3" Type="http://schemas.openxmlformats.org/officeDocument/2006/relationships/tags" Target="../tags/tag213.xml"/><Relationship Id="rId7" Type="http://schemas.openxmlformats.org/officeDocument/2006/relationships/tags" Target="../tags/tag217.xml"/><Relationship Id="rId2" Type="http://schemas.openxmlformats.org/officeDocument/2006/relationships/tags" Target="../tags/tag212.xml"/><Relationship Id="rId1" Type="http://schemas.openxmlformats.org/officeDocument/2006/relationships/tags" Target="../tags/tag211.xml"/><Relationship Id="rId6" Type="http://schemas.openxmlformats.org/officeDocument/2006/relationships/tags" Target="../tags/tag216.xml"/><Relationship Id="rId5" Type="http://schemas.openxmlformats.org/officeDocument/2006/relationships/tags" Target="../tags/tag21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214.xml"/><Relationship Id="rId9" Type="http://schemas.openxmlformats.org/officeDocument/2006/relationships/tags" Target="../tags/tag219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tags" Target="../tags/tag227.xml"/><Relationship Id="rId3" Type="http://schemas.openxmlformats.org/officeDocument/2006/relationships/tags" Target="../tags/tag222.xml"/><Relationship Id="rId7" Type="http://schemas.openxmlformats.org/officeDocument/2006/relationships/tags" Target="../tags/tag226.xml"/><Relationship Id="rId2" Type="http://schemas.openxmlformats.org/officeDocument/2006/relationships/tags" Target="../tags/tag221.xml"/><Relationship Id="rId1" Type="http://schemas.openxmlformats.org/officeDocument/2006/relationships/tags" Target="../tags/tag220.xml"/><Relationship Id="rId6" Type="http://schemas.openxmlformats.org/officeDocument/2006/relationships/tags" Target="../tags/tag225.xml"/><Relationship Id="rId5" Type="http://schemas.openxmlformats.org/officeDocument/2006/relationships/tags" Target="../tags/tag22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223.xml"/><Relationship Id="rId9" Type="http://schemas.openxmlformats.org/officeDocument/2006/relationships/tags" Target="../tags/tag228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236.xml"/><Relationship Id="rId3" Type="http://schemas.openxmlformats.org/officeDocument/2006/relationships/tags" Target="../tags/tag231.xml"/><Relationship Id="rId7" Type="http://schemas.openxmlformats.org/officeDocument/2006/relationships/tags" Target="../tags/tag235.xml"/><Relationship Id="rId2" Type="http://schemas.openxmlformats.org/officeDocument/2006/relationships/tags" Target="../tags/tag230.xml"/><Relationship Id="rId1" Type="http://schemas.openxmlformats.org/officeDocument/2006/relationships/tags" Target="../tags/tag229.xml"/><Relationship Id="rId6" Type="http://schemas.openxmlformats.org/officeDocument/2006/relationships/tags" Target="../tags/tag234.xml"/><Relationship Id="rId5" Type="http://schemas.openxmlformats.org/officeDocument/2006/relationships/tags" Target="../tags/tag233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232.xml"/><Relationship Id="rId9" Type="http://schemas.openxmlformats.org/officeDocument/2006/relationships/tags" Target="../tags/tag237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tags" Target="../tags/tag245.xml"/><Relationship Id="rId3" Type="http://schemas.openxmlformats.org/officeDocument/2006/relationships/tags" Target="../tags/tag240.xml"/><Relationship Id="rId7" Type="http://schemas.openxmlformats.org/officeDocument/2006/relationships/tags" Target="../tags/tag244.xml"/><Relationship Id="rId2" Type="http://schemas.openxmlformats.org/officeDocument/2006/relationships/tags" Target="../tags/tag239.xml"/><Relationship Id="rId1" Type="http://schemas.openxmlformats.org/officeDocument/2006/relationships/tags" Target="../tags/tag238.xml"/><Relationship Id="rId6" Type="http://schemas.openxmlformats.org/officeDocument/2006/relationships/tags" Target="../tags/tag243.xml"/><Relationship Id="rId5" Type="http://schemas.openxmlformats.org/officeDocument/2006/relationships/tags" Target="../tags/tag24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241.xml"/><Relationship Id="rId9" Type="http://schemas.openxmlformats.org/officeDocument/2006/relationships/tags" Target="../tags/tag246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25.xml"/><Relationship Id="rId10" Type="http://schemas.openxmlformats.org/officeDocument/2006/relationships/tags" Target="../tags/tag30.xml"/><Relationship Id="rId4" Type="http://schemas.openxmlformats.org/officeDocument/2006/relationships/tags" Target="../tags/tag24.xml"/><Relationship Id="rId9" Type="http://schemas.openxmlformats.org/officeDocument/2006/relationships/tags" Target="../tags/tag29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tags" Target="../tags/tag41.xml"/><Relationship Id="rId5" Type="http://schemas.openxmlformats.org/officeDocument/2006/relationships/tags" Target="../tags/tag35.xml"/><Relationship Id="rId10" Type="http://schemas.openxmlformats.org/officeDocument/2006/relationships/tags" Target="../tags/tag40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49.xml"/><Relationship Id="rId3" Type="http://schemas.openxmlformats.org/officeDocument/2006/relationships/tags" Target="../tags/tag44.xml"/><Relationship Id="rId7" Type="http://schemas.openxmlformats.org/officeDocument/2006/relationships/tags" Target="../tags/tag48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45.xml"/><Relationship Id="rId9" Type="http://schemas.openxmlformats.org/officeDocument/2006/relationships/tags" Target="../tags/tag50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58.xml"/><Relationship Id="rId3" Type="http://schemas.openxmlformats.org/officeDocument/2006/relationships/tags" Target="../tags/tag53.xml"/><Relationship Id="rId7" Type="http://schemas.openxmlformats.org/officeDocument/2006/relationships/tags" Target="../tags/tag57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55.xml"/><Relationship Id="rId10" Type="http://schemas.openxmlformats.org/officeDocument/2006/relationships/tags" Target="../tags/tag60.xml"/><Relationship Id="rId4" Type="http://schemas.openxmlformats.org/officeDocument/2006/relationships/tags" Target="../tags/tag54.xml"/><Relationship Id="rId9" Type="http://schemas.openxmlformats.org/officeDocument/2006/relationships/tags" Target="../tags/tag59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68.xml"/><Relationship Id="rId3" Type="http://schemas.openxmlformats.org/officeDocument/2006/relationships/tags" Target="../tags/tag63.xml"/><Relationship Id="rId7" Type="http://schemas.openxmlformats.org/officeDocument/2006/relationships/tags" Target="../tags/tag67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tags" Target="../tags/tag66.xml"/><Relationship Id="rId11" Type="http://schemas.openxmlformats.org/officeDocument/2006/relationships/tags" Target="../tags/tag71.xml"/><Relationship Id="rId5" Type="http://schemas.openxmlformats.org/officeDocument/2006/relationships/tags" Target="../tags/tag65.xml"/><Relationship Id="rId10" Type="http://schemas.openxmlformats.org/officeDocument/2006/relationships/tags" Target="../tags/tag70.xml"/><Relationship Id="rId4" Type="http://schemas.openxmlformats.org/officeDocument/2006/relationships/tags" Target="../tags/tag64.xml"/><Relationship Id="rId9" Type="http://schemas.openxmlformats.org/officeDocument/2006/relationships/tags" Target="../tags/tag69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tags" Target="../tags/tag77.xml"/><Relationship Id="rId5" Type="http://schemas.openxmlformats.org/officeDocument/2006/relationships/tags" Target="../tags/tag7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75.xml"/><Relationship Id="rId9" Type="http://schemas.openxmlformats.org/officeDocument/2006/relationships/tags" Target="../tags/tag8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4981689-9C40-4A2A-A40C-F756BBAC86D2}"/>
              </a:ext>
            </a:extLst>
          </p:cNvPr>
          <p:cNvGrpSpPr/>
          <p:nvPr userDrawn="1"/>
        </p:nvGrpSpPr>
        <p:grpSpPr>
          <a:xfrm>
            <a:off x="0" y="0"/>
            <a:ext cx="12192000" cy="4572000"/>
            <a:chOff x="0" y="0"/>
            <a:chExt cx="12192000" cy="4572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5DBDA21-9327-42BF-81AA-CA71A778AF85}"/>
                </a:ext>
              </a:extLst>
            </p:cNvPr>
            <p:cNvSpPr/>
            <p:nvPr userDrawn="1"/>
          </p:nvSpPr>
          <p:spPr bwMode="hidden">
            <a:xfrm>
              <a:off x="0" y="0"/>
              <a:ext cx="8096250" cy="3429000"/>
            </a:xfrm>
            <a:prstGeom prst="rect">
              <a:avLst/>
            </a:prstGeom>
            <a:solidFill>
              <a:srgbClr val="4646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234E745-933D-40CA-B0AF-F173EADAFF1D}"/>
                </a:ext>
              </a:extLst>
            </p:cNvPr>
            <p:cNvSpPr/>
            <p:nvPr userDrawn="1"/>
          </p:nvSpPr>
          <p:spPr bwMode="hidden">
            <a:xfrm>
              <a:off x="0" y="3429000"/>
              <a:ext cx="8096250" cy="1143000"/>
            </a:xfrm>
            <a:prstGeom prst="rect">
              <a:avLst/>
            </a:prstGeom>
            <a:solidFill>
              <a:srgbClr val="D04A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1881641-247F-4669-9264-3D30DB1DD7B1}"/>
                </a:ext>
              </a:extLst>
            </p:cNvPr>
            <p:cNvSpPr/>
            <p:nvPr userDrawn="1"/>
          </p:nvSpPr>
          <p:spPr bwMode="hidden">
            <a:xfrm>
              <a:off x="8096250" y="0"/>
              <a:ext cx="4095750" cy="3429000"/>
            </a:xfrm>
            <a:prstGeom prst="rect">
              <a:avLst/>
            </a:prstGeom>
            <a:solidFill>
              <a:srgbClr val="EB8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Report Title">
            <a:extLst>
              <a:ext uri="{FF2B5EF4-FFF2-40B4-BE49-F238E27FC236}">
                <a16:creationId xmlns:a16="http://schemas.microsoft.com/office/drawing/2014/main" id="{33E879B0-433D-44B8-A45C-4AA9431195B4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 bwMode="white">
          <a:xfrm>
            <a:off x="448183" y="2233476"/>
            <a:ext cx="7462838" cy="618631"/>
          </a:xfrm>
        </p:spPr>
        <p:txBody>
          <a:bodyPr vert="horz" wrap="square" lIns="0" tIns="0" rIns="0" bIns="64008" rtlCol="0" anchor="b" anchorCtr="0">
            <a:spAutoFit/>
          </a:bodyPr>
          <a:lstStyle>
            <a:lvl1pPr algn="l" defTabSz="89901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4000" b="0" i="0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noProof="0"/>
              <a:t>Report </a:t>
            </a:r>
            <a:r>
              <a:rPr lang="fr-FR" noProof="0" err="1"/>
              <a:t>Title</a:t>
            </a:r>
            <a:endParaRPr lang="fr-FR" noProof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A90A7B3-C35D-4640-9120-5C815763535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 bwMode="gray">
          <a:xfrm>
            <a:off x="225779" y="5330952"/>
            <a:ext cx="1636776" cy="1351185"/>
          </a:xfrm>
          <a:prstGeom prst="rect">
            <a:avLst/>
          </a:prstGeom>
        </p:spPr>
      </p:pic>
      <p:sp>
        <p:nvSpPr>
          <p:cNvPr id="19" name="Report Subtitle">
            <a:extLst>
              <a:ext uri="{FF2B5EF4-FFF2-40B4-BE49-F238E27FC236}">
                <a16:creationId xmlns:a16="http://schemas.microsoft.com/office/drawing/2014/main" id="{481B3264-7E73-47C8-8552-1FAAFC8A4DB3}"/>
              </a:ext>
            </a:extLst>
          </p:cNvPr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 bwMode="white">
          <a:xfrm>
            <a:off x="448183" y="3497967"/>
            <a:ext cx="7475030" cy="207749"/>
          </a:xfrm>
        </p:spPr>
        <p:txBody>
          <a:bodyPr wrap="square"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1500" baseline="0">
                <a:solidFill>
                  <a:schemeClr val="bg1"/>
                </a:solidFill>
                <a:latin typeface="+mn-lt"/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noProof="0" err="1"/>
              <a:t>Subtitle</a:t>
            </a:r>
            <a:endParaRPr lang="fr-FR" noProof="0"/>
          </a:p>
        </p:txBody>
      </p:sp>
      <p:sp>
        <p:nvSpPr>
          <p:cNvPr id="20" name="Confidentiality Stamp">
            <a:extLst>
              <a:ext uri="{FF2B5EF4-FFF2-40B4-BE49-F238E27FC236}">
                <a16:creationId xmlns:a16="http://schemas.microsoft.com/office/drawing/2014/main" id="{C4737561-CCEA-4BB5-9743-B51F13E7E4D9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48183" y="4357059"/>
            <a:ext cx="514908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fr-FR" sz="1000" i="0" noProof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21" name="Draft Stamp">
            <a:extLst>
              <a:ext uri="{FF2B5EF4-FFF2-40B4-BE49-F238E27FC236}">
                <a16:creationId xmlns:a16="http://schemas.microsoft.com/office/drawing/2014/main" id="{DF9ADDAD-7B88-4D9F-802B-9203A3E3DFD4}"/>
              </a:ext>
            </a:extLst>
          </p:cNvPr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448183" y="4190947"/>
            <a:ext cx="2202688" cy="15388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noAutofit/>
          </a:bodyPr>
          <a:lstStyle/>
          <a:p>
            <a:pPr algn="l">
              <a:lnSpc>
                <a:spcPct val="100000"/>
              </a:lnSpc>
            </a:pPr>
            <a:endParaRPr lang="fr-FR" sz="1000" b="0" i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2" name="Report Date">
            <a:extLst>
              <a:ext uri="{FF2B5EF4-FFF2-40B4-BE49-F238E27FC236}">
                <a16:creationId xmlns:a16="http://schemas.microsoft.com/office/drawing/2014/main" id="{7296DAB0-245D-4D9D-8CD4-6D2491134317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 bwMode="black">
          <a:xfrm>
            <a:off x="448183" y="3761116"/>
            <a:ext cx="1900422" cy="23083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algn="l"/>
            <a:endParaRPr lang="fr-FR" sz="1500" i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9624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60373" y="855345"/>
            <a:ext cx="11271251" cy="82423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28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fr-FR" noProof="0"/>
              <a:t>Insert banner </a:t>
            </a:r>
            <a:r>
              <a:rPr lang="fr-FR" noProof="0" err="1"/>
              <a:t>statement</a:t>
            </a:r>
            <a:r>
              <a:rPr lang="fr-FR" noProof="0"/>
              <a:t> </a:t>
            </a:r>
            <a:r>
              <a:rPr lang="fr-FR" noProof="0" err="1"/>
              <a:t>here</a:t>
            </a:r>
            <a:endParaRPr lang="fr-FR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 hasCustomPrompt="1"/>
            <p:custDataLst>
              <p:tags r:id="rId1"/>
            </p:custDataLst>
          </p:nvPr>
        </p:nvSpPr>
        <p:spPr>
          <a:xfrm>
            <a:off x="460375" y="1812925"/>
            <a:ext cx="5557837" cy="2084294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Click to </a:t>
            </a:r>
            <a:r>
              <a:rPr lang="fr-FR" noProof="0" err="1"/>
              <a:t>add</a:t>
            </a:r>
            <a:r>
              <a:rPr lang="fr-FR" noProof="0"/>
              <a:t> </a:t>
            </a:r>
            <a:r>
              <a:rPr lang="fr-FR" noProof="0" err="1"/>
              <a:t>text</a:t>
            </a:r>
            <a:endParaRPr lang="fr-FR" noProof="0"/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 hasCustomPrompt="1"/>
            <p:custDataLst>
              <p:tags r:id="rId2"/>
            </p:custDataLst>
          </p:nvPr>
        </p:nvSpPr>
        <p:spPr>
          <a:xfrm>
            <a:off x="460375" y="4042185"/>
            <a:ext cx="5557837" cy="2084294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Click to </a:t>
            </a:r>
            <a:r>
              <a:rPr lang="fr-FR" noProof="0" err="1"/>
              <a:t>add</a:t>
            </a:r>
            <a:r>
              <a:rPr lang="fr-FR" noProof="0"/>
              <a:t> </a:t>
            </a:r>
            <a:r>
              <a:rPr lang="fr-FR" noProof="0" err="1"/>
              <a:t>text</a:t>
            </a:r>
            <a:endParaRPr lang="fr-FR" noProof="0"/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38" name="Content Placeholder 4"/>
          <p:cNvSpPr>
            <a:spLocks noGrp="1"/>
          </p:cNvSpPr>
          <p:nvPr>
            <p:ph sz="quarter" idx="26" hasCustomPrompt="1"/>
            <p:custDataLst>
              <p:tags r:id="rId3"/>
            </p:custDataLst>
          </p:nvPr>
        </p:nvSpPr>
        <p:spPr>
          <a:xfrm>
            <a:off x="6173790" y="1812925"/>
            <a:ext cx="5557834" cy="4308438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Click to </a:t>
            </a:r>
            <a:r>
              <a:rPr lang="fr-FR" noProof="0" err="1"/>
              <a:t>add</a:t>
            </a:r>
            <a:r>
              <a:rPr lang="fr-FR" noProof="0"/>
              <a:t> </a:t>
            </a:r>
            <a:r>
              <a:rPr lang="fr-FR" noProof="0" err="1"/>
              <a:t>text</a:t>
            </a:r>
            <a:endParaRPr lang="fr-FR" noProof="0"/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25" name="Date/Filepath" hidden="1"/>
          <p:cNvSpPr txBox="1"/>
          <p:nvPr userDrawn="1">
            <p:custDataLst>
              <p:tags r:id="rId4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20" name="Slide Tags" hidden="1"/>
          <p:cNvSpPr txBox="1"/>
          <p:nvPr userDrawn="1">
            <p:custDataLst>
              <p:tags r:id="rId5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30" name="Section Header">
            <a:extLst>
              <a:ext uri="{FF2B5EF4-FFF2-40B4-BE49-F238E27FC236}">
                <a16:creationId xmlns:a16="http://schemas.microsoft.com/office/drawing/2014/main" id="{6168352A-1BCA-4AC8-853F-6441B91EE9BF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41" name="HeaderTOCPlaceholder">
            <a:extLst>
              <a:ext uri="{FF2B5EF4-FFF2-40B4-BE49-F238E27FC236}">
                <a16:creationId xmlns:a16="http://schemas.microsoft.com/office/drawing/2014/main" id="{460A64A7-B275-4A68-9530-59123BA8A2F2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7" name="Draft stamp">
            <a:extLst>
              <a:ext uri="{FF2B5EF4-FFF2-40B4-BE49-F238E27FC236}">
                <a16:creationId xmlns:a16="http://schemas.microsoft.com/office/drawing/2014/main" id="{D3228C9B-72EB-4331-8583-FC7E500171C4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18" name="Report Date">
            <a:extLst>
              <a:ext uri="{FF2B5EF4-FFF2-40B4-BE49-F238E27FC236}">
                <a16:creationId xmlns:a16="http://schemas.microsoft.com/office/drawing/2014/main" id="{C8DC41ED-EB8B-47C9-A112-4496A473BF51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tx1"/>
                </a:solidFill>
                <a:latin typeface="+mn-lt"/>
              </a:rPr>
              <a:t>mars 2023</a:t>
            </a:r>
          </a:p>
        </p:txBody>
      </p:sp>
      <p:sp>
        <p:nvSpPr>
          <p:cNvPr id="19" name="Page Number">
            <a:extLst>
              <a:ext uri="{FF2B5EF4-FFF2-40B4-BE49-F238E27FC236}">
                <a16:creationId xmlns:a16="http://schemas.microsoft.com/office/drawing/2014/main" id="{AF9221D5-5EE6-4D80-A888-E878139FA9B2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1" name="Presentation Disclaimer">
            <a:extLst>
              <a:ext uri="{FF2B5EF4-FFF2-40B4-BE49-F238E27FC236}">
                <a16:creationId xmlns:a16="http://schemas.microsoft.com/office/drawing/2014/main" id="{27859A13-D15A-44D6-AC42-741B8FEEA707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460375" y="6317429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fr-FR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2" name="Section Footer">
            <a:extLst>
              <a:ext uri="{FF2B5EF4-FFF2-40B4-BE49-F238E27FC236}">
                <a16:creationId xmlns:a16="http://schemas.microsoft.com/office/drawing/2014/main" id="{A9451580-14B5-4831-A0BE-585258DBB167}"/>
              </a:ext>
            </a:extLst>
          </p:cNvPr>
          <p:cNvSpPr txBox="1"/>
          <p:nvPr userDrawn="1">
            <p:custDataLst>
              <p:tags r:id="rId12"/>
            </p:custDataLst>
          </p:nvPr>
        </p:nvSpPr>
        <p:spPr>
          <a:xfrm>
            <a:off x="810477" y="6468666"/>
            <a:ext cx="3302736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3" name="PwC">
            <a:extLst>
              <a:ext uri="{FF2B5EF4-FFF2-40B4-BE49-F238E27FC236}">
                <a16:creationId xmlns:a16="http://schemas.microsoft.com/office/drawing/2014/main" id="{F7D14AC5-F232-4F1C-BB65-8FDDD4844231}"/>
              </a:ext>
            </a:extLst>
          </p:cNvPr>
          <p:cNvSpPr txBox="1"/>
          <p:nvPr userDrawn="1"/>
        </p:nvSpPr>
        <p:spPr>
          <a:xfrm>
            <a:off x="460375" y="6468666"/>
            <a:ext cx="28277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fr-FR" sz="800" noProof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B5AF2EA-2E50-478A-8E61-874158B33373}"/>
              </a:ext>
            </a:extLst>
          </p:cNvPr>
          <p:cNvCxnSpPr>
            <a:cxnSpLocks/>
          </p:cNvCxnSpPr>
          <p:nvPr userDrawn="1"/>
        </p:nvCxnSpPr>
        <p:spPr>
          <a:xfrm>
            <a:off x="743157" y="6478603"/>
            <a:ext cx="0" cy="101267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C6E4D87B-3739-8469-5EB3-54275C9F18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01408" y="6447792"/>
            <a:ext cx="2028305" cy="137160"/>
          </a:xfrm>
          <a:prstGeom prst="rect">
            <a:avLst/>
          </a:prstGeom>
        </p:spPr>
        <p:txBody>
          <a:bodyPr vert="horz" lIns="0" tIns="50941" rIns="0" bIns="50941" rtlCol="0" anchor="ctr"/>
          <a:lstStyle>
            <a:lvl1pPr algn="r"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834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top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nner Statement"/>
          <p:cNvSpPr>
            <a:spLocks noGrp="1"/>
          </p:cNvSpPr>
          <p:nvPr>
            <p:ph type="title" hasCustomPrompt="1"/>
          </p:nvPr>
        </p:nvSpPr>
        <p:spPr>
          <a:xfrm>
            <a:off x="460373" y="855345"/>
            <a:ext cx="11271251" cy="82423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28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fr-FR" noProof="0"/>
              <a:t>Insert banner </a:t>
            </a:r>
            <a:r>
              <a:rPr lang="fr-FR" noProof="0" err="1"/>
              <a:t>statement</a:t>
            </a:r>
            <a:r>
              <a:rPr lang="fr-FR" noProof="0"/>
              <a:t> </a:t>
            </a:r>
            <a:r>
              <a:rPr lang="fr-FR" noProof="0" err="1"/>
              <a:t>here</a:t>
            </a:r>
            <a:endParaRPr lang="fr-FR"/>
          </a:p>
        </p:txBody>
      </p:sp>
      <p:sp>
        <p:nvSpPr>
          <p:cNvPr id="22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21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quarter" idx="10" hasCustomPrompt="1"/>
            <p:custDataLst>
              <p:tags r:id="rId3"/>
            </p:custDataLst>
          </p:nvPr>
        </p:nvSpPr>
        <p:spPr>
          <a:xfrm>
            <a:off x="460375" y="1812925"/>
            <a:ext cx="5559552" cy="208058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/>
              <a:t>Click to </a:t>
            </a:r>
            <a:r>
              <a:rPr lang="fr-FR" err="1"/>
              <a:t>add</a:t>
            </a:r>
            <a:r>
              <a:rPr lang="fr-FR"/>
              <a:t> </a:t>
            </a:r>
            <a:r>
              <a:rPr lang="fr-FR" err="1"/>
              <a:t>text</a:t>
            </a:r>
            <a:endParaRPr lang="fr-FR"/>
          </a:p>
          <a:p>
            <a:pPr lvl="1"/>
            <a:r>
              <a:rPr lang="fr-FR"/>
              <a:t>Second </a:t>
            </a:r>
            <a:r>
              <a:rPr lang="fr-FR" err="1"/>
              <a:t>level</a:t>
            </a:r>
            <a:endParaRPr lang="fr-FR"/>
          </a:p>
          <a:p>
            <a:pPr lvl="2"/>
            <a:r>
              <a:rPr lang="fr-FR" err="1"/>
              <a:t>Third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3"/>
            <a:r>
              <a:rPr lang="fr-FR" err="1"/>
              <a:t>Fourth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4"/>
            <a:r>
              <a:rPr lang="fr-FR" err="1"/>
              <a:t>Fifth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</p:txBody>
      </p:sp>
      <p:sp>
        <p:nvSpPr>
          <p:cNvPr id="24" name="Content Placeholder 3"/>
          <p:cNvSpPr>
            <a:spLocks noGrp="1"/>
          </p:cNvSpPr>
          <p:nvPr>
            <p:ph sz="quarter" idx="11" hasCustomPrompt="1"/>
            <p:custDataLst>
              <p:tags r:id="rId4"/>
            </p:custDataLst>
          </p:nvPr>
        </p:nvSpPr>
        <p:spPr>
          <a:xfrm>
            <a:off x="6173790" y="1812925"/>
            <a:ext cx="5559552" cy="208058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/>
              <a:t>Click to </a:t>
            </a:r>
            <a:r>
              <a:rPr lang="fr-FR" err="1"/>
              <a:t>add</a:t>
            </a:r>
            <a:r>
              <a:rPr lang="fr-FR"/>
              <a:t> </a:t>
            </a:r>
            <a:r>
              <a:rPr lang="fr-FR" err="1"/>
              <a:t>text</a:t>
            </a:r>
            <a:r>
              <a:rPr lang="fr-FR"/>
              <a:t> </a:t>
            </a:r>
          </a:p>
          <a:p>
            <a:pPr lvl="1"/>
            <a:r>
              <a:rPr lang="fr-FR"/>
              <a:t>Second </a:t>
            </a:r>
            <a:r>
              <a:rPr lang="fr-FR" err="1"/>
              <a:t>level</a:t>
            </a:r>
            <a:endParaRPr lang="fr-FR"/>
          </a:p>
          <a:p>
            <a:pPr lvl="2"/>
            <a:r>
              <a:rPr lang="fr-FR" err="1"/>
              <a:t>Third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3"/>
            <a:r>
              <a:rPr lang="fr-FR" err="1"/>
              <a:t>Fourth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4"/>
            <a:r>
              <a:rPr lang="fr-FR" err="1"/>
              <a:t>Fifth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</p:txBody>
      </p:sp>
      <p:sp>
        <p:nvSpPr>
          <p:cNvPr id="26" name="Content Placeholder 4"/>
          <p:cNvSpPr>
            <a:spLocks noGrp="1"/>
          </p:cNvSpPr>
          <p:nvPr>
            <p:ph sz="quarter" idx="12" hasCustomPrompt="1"/>
            <p:custDataLst>
              <p:tags r:id="rId5"/>
            </p:custDataLst>
          </p:nvPr>
        </p:nvSpPr>
        <p:spPr>
          <a:xfrm>
            <a:off x="460374" y="4043202"/>
            <a:ext cx="11271249" cy="208058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/>
              <a:t>Click to </a:t>
            </a:r>
            <a:r>
              <a:rPr lang="fr-FR" err="1"/>
              <a:t>add</a:t>
            </a:r>
            <a:r>
              <a:rPr lang="fr-FR"/>
              <a:t> </a:t>
            </a:r>
            <a:r>
              <a:rPr lang="fr-FR" err="1"/>
              <a:t>text</a:t>
            </a:r>
            <a:endParaRPr lang="fr-FR"/>
          </a:p>
          <a:p>
            <a:pPr lvl="1"/>
            <a:r>
              <a:rPr lang="fr-FR"/>
              <a:t>Second </a:t>
            </a:r>
            <a:r>
              <a:rPr lang="fr-FR" err="1"/>
              <a:t>level</a:t>
            </a:r>
            <a:endParaRPr lang="fr-FR"/>
          </a:p>
          <a:p>
            <a:pPr lvl="2"/>
            <a:r>
              <a:rPr lang="fr-FR" err="1"/>
              <a:t>Third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3"/>
            <a:r>
              <a:rPr lang="fr-FR" err="1"/>
              <a:t>Fourth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4"/>
            <a:r>
              <a:rPr lang="fr-FR" err="1"/>
              <a:t>Fifth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</p:txBody>
      </p:sp>
      <p:sp>
        <p:nvSpPr>
          <p:cNvPr id="18" name="Section Header">
            <a:extLst>
              <a:ext uri="{FF2B5EF4-FFF2-40B4-BE49-F238E27FC236}">
                <a16:creationId xmlns:a16="http://schemas.microsoft.com/office/drawing/2014/main" id="{69385B3A-2459-4E89-B2C1-5F630CF7808F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39" name="HeaderTOCPlaceholder">
            <a:extLst>
              <a:ext uri="{FF2B5EF4-FFF2-40B4-BE49-F238E27FC236}">
                <a16:creationId xmlns:a16="http://schemas.microsoft.com/office/drawing/2014/main" id="{724FEA02-F442-481C-BFCD-CF21321C5E77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7" name="Draft stamp">
            <a:extLst>
              <a:ext uri="{FF2B5EF4-FFF2-40B4-BE49-F238E27FC236}">
                <a16:creationId xmlns:a16="http://schemas.microsoft.com/office/drawing/2014/main" id="{51AF7581-B06D-4EE8-BFB4-675C46C8C80F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20" name="Report Date">
            <a:extLst>
              <a:ext uri="{FF2B5EF4-FFF2-40B4-BE49-F238E27FC236}">
                <a16:creationId xmlns:a16="http://schemas.microsoft.com/office/drawing/2014/main" id="{A6DD3B6A-461C-488C-A9AB-E2E50F84E157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tx1"/>
                </a:solidFill>
                <a:latin typeface="+mn-lt"/>
              </a:rPr>
              <a:t>mars 2023</a:t>
            </a:r>
          </a:p>
        </p:txBody>
      </p:sp>
      <p:sp>
        <p:nvSpPr>
          <p:cNvPr id="25" name="Page Number">
            <a:extLst>
              <a:ext uri="{FF2B5EF4-FFF2-40B4-BE49-F238E27FC236}">
                <a16:creationId xmlns:a16="http://schemas.microsoft.com/office/drawing/2014/main" id="{BBE8D3F3-E5A4-4C7B-A984-97E21A2A8E84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7" name="Presentation Disclaimer">
            <a:extLst>
              <a:ext uri="{FF2B5EF4-FFF2-40B4-BE49-F238E27FC236}">
                <a16:creationId xmlns:a16="http://schemas.microsoft.com/office/drawing/2014/main" id="{CCBE5236-B025-41D4-A375-9915C045E957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460375" y="6317429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fr-FR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9" name="Section Footer">
            <a:extLst>
              <a:ext uri="{FF2B5EF4-FFF2-40B4-BE49-F238E27FC236}">
                <a16:creationId xmlns:a16="http://schemas.microsoft.com/office/drawing/2014/main" id="{3C83E7D9-28A8-4354-A278-00AE2EFB9E91}"/>
              </a:ext>
            </a:extLst>
          </p:cNvPr>
          <p:cNvSpPr txBox="1"/>
          <p:nvPr userDrawn="1">
            <p:custDataLst>
              <p:tags r:id="rId12"/>
            </p:custDataLst>
          </p:nvPr>
        </p:nvSpPr>
        <p:spPr>
          <a:xfrm>
            <a:off x="810477" y="6468666"/>
            <a:ext cx="3302736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30" name="PwC">
            <a:extLst>
              <a:ext uri="{FF2B5EF4-FFF2-40B4-BE49-F238E27FC236}">
                <a16:creationId xmlns:a16="http://schemas.microsoft.com/office/drawing/2014/main" id="{7ACAB4F5-8133-464F-AF80-9179D1B867CA}"/>
              </a:ext>
            </a:extLst>
          </p:cNvPr>
          <p:cNvSpPr txBox="1"/>
          <p:nvPr userDrawn="1"/>
        </p:nvSpPr>
        <p:spPr>
          <a:xfrm>
            <a:off x="460375" y="6468666"/>
            <a:ext cx="28277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fr-FR" sz="800" noProof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F72CF44-9D82-4443-B98C-E15227A27A06}"/>
              </a:ext>
            </a:extLst>
          </p:cNvPr>
          <p:cNvCxnSpPr>
            <a:cxnSpLocks/>
          </p:cNvCxnSpPr>
          <p:nvPr userDrawn="1"/>
        </p:nvCxnSpPr>
        <p:spPr>
          <a:xfrm>
            <a:off x="743157" y="6478603"/>
            <a:ext cx="0" cy="101267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8331A61-D508-3DA7-4492-21D76197FE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01408" y="6447792"/>
            <a:ext cx="2028305" cy="137160"/>
          </a:xfrm>
          <a:prstGeom prst="rect">
            <a:avLst/>
          </a:prstGeom>
        </p:spPr>
        <p:txBody>
          <a:bodyPr vert="horz" lIns="0" tIns="50941" rIns="0" bIns="50941" rtlCol="0" anchor="ctr"/>
          <a:lstStyle>
            <a:lvl1pPr algn="r"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226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60373" y="855345"/>
            <a:ext cx="11271251" cy="82296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28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fr-FR" noProof="0"/>
              <a:t>Insert banner </a:t>
            </a:r>
            <a:r>
              <a:rPr lang="fr-FR" noProof="0" err="1"/>
              <a:t>statement</a:t>
            </a:r>
            <a:r>
              <a:rPr lang="fr-FR" noProof="0"/>
              <a:t> </a:t>
            </a:r>
            <a:r>
              <a:rPr lang="fr-FR" noProof="0" err="1"/>
              <a:t>here</a:t>
            </a:r>
            <a:r>
              <a:rPr lang="fr-FR" noProof="0"/>
              <a:t> </a:t>
            </a:r>
            <a:endParaRPr lang="fr-FR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 hasCustomPrompt="1"/>
            <p:custDataLst>
              <p:tags r:id="rId1"/>
            </p:custDataLst>
          </p:nvPr>
        </p:nvSpPr>
        <p:spPr>
          <a:xfrm>
            <a:off x="460375" y="1812925"/>
            <a:ext cx="3652838" cy="4301285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Click to </a:t>
            </a:r>
            <a:r>
              <a:rPr lang="fr-FR" noProof="0" err="1"/>
              <a:t>add</a:t>
            </a:r>
            <a:r>
              <a:rPr lang="fr-FR" noProof="0"/>
              <a:t> </a:t>
            </a:r>
            <a:r>
              <a:rPr lang="fr-FR" noProof="0" err="1"/>
              <a:t>text</a:t>
            </a:r>
            <a:endParaRPr lang="fr-FR" noProof="0"/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21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9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38971D4-EE37-4CAA-9605-E33F450BEBA9}"/>
              </a:ext>
            </a:extLst>
          </p:cNvPr>
          <p:cNvSpPr>
            <a:spLocks noGrp="1"/>
          </p:cNvSpPr>
          <p:nvPr>
            <p:ph sz="quarter" idx="25" hasCustomPrompt="1"/>
            <p:custDataLst>
              <p:tags r:id="rId4"/>
            </p:custDataLst>
          </p:nvPr>
        </p:nvSpPr>
        <p:spPr>
          <a:xfrm>
            <a:off x="4270375" y="1812925"/>
            <a:ext cx="3652838" cy="4301285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Click to </a:t>
            </a:r>
            <a:r>
              <a:rPr lang="fr-FR" noProof="0" err="1"/>
              <a:t>add</a:t>
            </a:r>
            <a:r>
              <a:rPr lang="fr-FR" noProof="0"/>
              <a:t> </a:t>
            </a:r>
            <a:r>
              <a:rPr lang="fr-FR" noProof="0" err="1"/>
              <a:t>text</a:t>
            </a:r>
            <a:endParaRPr lang="fr-FR" noProof="0"/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B245656-626A-4ECA-ABB9-1EF1B8ECAB19}"/>
              </a:ext>
            </a:extLst>
          </p:cNvPr>
          <p:cNvSpPr>
            <a:spLocks noGrp="1"/>
          </p:cNvSpPr>
          <p:nvPr>
            <p:ph sz="quarter" idx="26" hasCustomPrompt="1"/>
            <p:custDataLst>
              <p:tags r:id="rId5"/>
            </p:custDataLst>
          </p:nvPr>
        </p:nvSpPr>
        <p:spPr>
          <a:xfrm>
            <a:off x="8078786" y="1812925"/>
            <a:ext cx="3652838" cy="4301285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Click to </a:t>
            </a:r>
            <a:r>
              <a:rPr lang="fr-FR" noProof="0" err="1"/>
              <a:t>add</a:t>
            </a:r>
            <a:r>
              <a:rPr lang="fr-FR" noProof="0"/>
              <a:t> </a:t>
            </a:r>
            <a:r>
              <a:rPr lang="fr-FR" noProof="0" err="1"/>
              <a:t>text</a:t>
            </a:r>
            <a:endParaRPr lang="fr-FR" noProof="0"/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20" name="Section Header">
            <a:extLst>
              <a:ext uri="{FF2B5EF4-FFF2-40B4-BE49-F238E27FC236}">
                <a16:creationId xmlns:a16="http://schemas.microsoft.com/office/drawing/2014/main" id="{CED2060C-49FE-462C-87F2-F680293B400E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39" name="HeaderTOCPlaceholder">
            <a:extLst>
              <a:ext uri="{FF2B5EF4-FFF2-40B4-BE49-F238E27FC236}">
                <a16:creationId xmlns:a16="http://schemas.microsoft.com/office/drawing/2014/main" id="{67B6B23E-7A2D-454A-8712-5C248800AA0C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7" name="Draft stamp">
            <a:extLst>
              <a:ext uri="{FF2B5EF4-FFF2-40B4-BE49-F238E27FC236}">
                <a16:creationId xmlns:a16="http://schemas.microsoft.com/office/drawing/2014/main" id="{1E9D82AF-0350-46F9-A707-ED9305F6F75A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18" name="Report Date">
            <a:extLst>
              <a:ext uri="{FF2B5EF4-FFF2-40B4-BE49-F238E27FC236}">
                <a16:creationId xmlns:a16="http://schemas.microsoft.com/office/drawing/2014/main" id="{4BB1D81F-9175-4787-AACE-CA4B1AD8AB52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tx1"/>
                </a:solidFill>
                <a:latin typeface="+mn-lt"/>
              </a:rPr>
              <a:t>mars 2023</a:t>
            </a:r>
          </a:p>
        </p:txBody>
      </p:sp>
      <p:sp>
        <p:nvSpPr>
          <p:cNvPr id="24" name="Page Number">
            <a:extLst>
              <a:ext uri="{FF2B5EF4-FFF2-40B4-BE49-F238E27FC236}">
                <a16:creationId xmlns:a16="http://schemas.microsoft.com/office/drawing/2014/main" id="{4F709FE5-314A-41C4-BF41-068D3FA74C5F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5" name="Presentation Disclaimer">
            <a:extLst>
              <a:ext uri="{FF2B5EF4-FFF2-40B4-BE49-F238E27FC236}">
                <a16:creationId xmlns:a16="http://schemas.microsoft.com/office/drawing/2014/main" id="{7723AC2D-5E47-4A74-AAFA-A6CEE827BB35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460375" y="6317429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fr-FR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6" name="Section Footer">
            <a:extLst>
              <a:ext uri="{FF2B5EF4-FFF2-40B4-BE49-F238E27FC236}">
                <a16:creationId xmlns:a16="http://schemas.microsoft.com/office/drawing/2014/main" id="{CEF63DED-6CF9-4617-B740-1CDCB5B2179A}"/>
              </a:ext>
            </a:extLst>
          </p:cNvPr>
          <p:cNvSpPr txBox="1"/>
          <p:nvPr userDrawn="1">
            <p:custDataLst>
              <p:tags r:id="rId12"/>
            </p:custDataLst>
          </p:nvPr>
        </p:nvSpPr>
        <p:spPr>
          <a:xfrm>
            <a:off x="810477" y="6468666"/>
            <a:ext cx="3302736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7" name="PwC">
            <a:extLst>
              <a:ext uri="{FF2B5EF4-FFF2-40B4-BE49-F238E27FC236}">
                <a16:creationId xmlns:a16="http://schemas.microsoft.com/office/drawing/2014/main" id="{368198D5-8787-4B4F-AD72-E29304894F22}"/>
              </a:ext>
            </a:extLst>
          </p:cNvPr>
          <p:cNvSpPr txBox="1"/>
          <p:nvPr userDrawn="1"/>
        </p:nvSpPr>
        <p:spPr>
          <a:xfrm>
            <a:off x="460375" y="6468666"/>
            <a:ext cx="28277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fr-FR" sz="800" noProof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3D054-99A4-4D7C-910D-18650BE6BCF2}"/>
              </a:ext>
            </a:extLst>
          </p:cNvPr>
          <p:cNvCxnSpPr>
            <a:cxnSpLocks/>
          </p:cNvCxnSpPr>
          <p:nvPr userDrawn="1"/>
        </p:nvCxnSpPr>
        <p:spPr>
          <a:xfrm>
            <a:off x="743157" y="6478603"/>
            <a:ext cx="0" cy="101267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822C8EB-2691-0396-63BF-2BA7147688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01408" y="6447792"/>
            <a:ext cx="2028305" cy="137160"/>
          </a:xfrm>
          <a:prstGeom prst="rect">
            <a:avLst/>
          </a:prstGeom>
        </p:spPr>
        <p:txBody>
          <a:bodyPr vert="horz" lIns="0" tIns="50941" rIns="0" bIns="50941" rtlCol="0" anchor="ctr"/>
          <a:lstStyle>
            <a:lvl1pPr algn="r"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868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Banner Statement"/>
          <p:cNvSpPr>
            <a:spLocks noGrp="1"/>
          </p:cNvSpPr>
          <p:nvPr>
            <p:ph type="title" hasCustomPrompt="1"/>
          </p:nvPr>
        </p:nvSpPr>
        <p:spPr>
          <a:xfrm>
            <a:off x="460373" y="855345"/>
            <a:ext cx="11271251" cy="82296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28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fr-FR" noProof="0"/>
              <a:t>Insert banner </a:t>
            </a:r>
            <a:r>
              <a:rPr lang="fr-FR" noProof="0" err="1"/>
              <a:t>statement</a:t>
            </a:r>
            <a:r>
              <a:rPr lang="fr-FR" noProof="0"/>
              <a:t> </a:t>
            </a:r>
            <a:r>
              <a:rPr lang="fr-FR" noProof="0" err="1"/>
              <a:t>here</a:t>
            </a:r>
            <a:endParaRPr lang="fr-FR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 hasCustomPrompt="1"/>
          </p:nvPr>
        </p:nvSpPr>
        <p:spPr>
          <a:xfrm>
            <a:off x="460375" y="1812925"/>
            <a:ext cx="5557838" cy="2081605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Click to </a:t>
            </a:r>
            <a:r>
              <a:rPr lang="fr-FR" noProof="0" err="1"/>
              <a:t>add</a:t>
            </a:r>
            <a:r>
              <a:rPr lang="fr-FR" noProof="0"/>
              <a:t> </a:t>
            </a:r>
            <a:r>
              <a:rPr lang="fr-FR" noProof="0" err="1"/>
              <a:t>text</a:t>
            </a:r>
            <a:endParaRPr lang="fr-FR" noProof="0"/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 hasCustomPrompt="1"/>
          </p:nvPr>
        </p:nvSpPr>
        <p:spPr>
          <a:xfrm>
            <a:off x="6175338" y="1812925"/>
            <a:ext cx="5557838" cy="2081605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Click to </a:t>
            </a:r>
            <a:r>
              <a:rPr lang="fr-FR" noProof="0" err="1"/>
              <a:t>add</a:t>
            </a:r>
            <a:r>
              <a:rPr lang="fr-FR" noProof="0"/>
              <a:t> </a:t>
            </a:r>
            <a:r>
              <a:rPr lang="fr-FR" noProof="0" err="1"/>
              <a:t>text</a:t>
            </a:r>
            <a:endParaRPr lang="fr-FR" noProof="0"/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38" name="Content Placeholder 4"/>
          <p:cNvSpPr>
            <a:spLocks noGrp="1"/>
          </p:cNvSpPr>
          <p:nvPr>
            <p:ph sz="quarter" idx="26" hasCustomPrompt="1"/>
          </p:nvPr>
        </p:nvSpPr>
        <p:spPr>
          <a:xfrm>
            <a:off x="460375" y="4042186"/>
            <a:ext cx="5557838" cy="2081605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Click to </a:t>
            </a:r>
            <a:r>
              <a:rPr lang="fr-FR" noProof="0" err="1"/>
              <a:t>add</a:t>
            </a:r>
            <a:r>
              <a:rPr lang="fr-FR" noProof="0"/>
              <a:t> </a:t>
            </a:r>
            <a:r>
              <a:rPr lang="fr-FR" noProof="0" err="1"/>
              <a:t>text</a:t>
            </a:r>
            <a:endParaRPr lang="fr-FR" noProof="0"/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40" name="Content Placeholder 5"/>
          <p:cNvSpPr>
            <a:spLocks noGrp="1"/>
          </p:cNvSpPr>
          <p:nvPr>
            <p:ph sz="quarter" idx="27" hasCustomPrompt="1"/>
          </p:nvPr>
        </p:nvSpPr>
        <p:spPr>
          <a:xfrm>
            <a:off x="6175338" y="4042186"/>
            <a:ext cx="5557838" cy="2081605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Click to </a:t>
            </a:r>
            <a:r>
              <a:rPr lang="fr-FR" noProof="0" err="1"/>
              <a:t>add</a:t>
            </a:r>
            <a:r>
              <a:rPr lang="fr-FR" noProof="0"/>
              <a:t> </a:t>
            </a:r>
            <a:r>
              <a:rPr lang="fr-FR" noProof="0" err="1"/>
              <a:t>text</a:t>
            </a:r>
            <a:endParaRPr lang="fr-FR" noProof="0"/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27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21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23" name="Section Header">
            <a:extLst>
              <a:ext uri="{FF2B5EF4-FFF2-40B4-BE49-F238E27FC236}">
                <a16:creationId xmlns:a16="http://schemas.microsoft.com/office/drawing/2014/main" id="{E582B643-C4EB-46B9-8454-C33F26DCEBBB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41" name="HeaderTOCPlaceholder">
            <a:extLst>
              <a:ext uri="{FF2B5EF4-FFF2-40B4-BE49-F238E27FC236}">
                <a16:creationId xmlns:a16="http://schemas.microsoft.com/office/drawing/2014/main" id="{251EFF3C-8FDE-4B20-BDCD-C9F1632ADA80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8" name="Draft stamp">
            <a:extLst>
              <a:ext uri="{FF2B5EF4-FFF2-40B4-BE49-F238E27FC236}">
                <a16:creationId xmlns:a16="http://schemas.microsoft.com/office/drawing/2014/main" id="{61D807EF-BBA9-481C-9323-4375682DD6BE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19" name="Report Date">
            <a:extLst>
              <a:ext uri="{FF2B5EF4-FFF2-40B4-BE49-F238E27FC236}">
                <a16:creationId xmlns:a16="http://schemas.microsoft.com/office/drawing/2014/main" id="{AA419CBA-6154-4527-A67A-2EB424A0F35E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tx1"/>
                </a:solidFill>
                <a:latin typeface="+mn-lt"/>
              </a:rPr>
              <a:t>mars 2023</a:t>
            </a:r>
          </a:p>
        </p:txBody>
      </p:sp>
      <p:sp>
        <p:nvSpPr>
          <p:cNvPr id="20" name="Page Number">
            <a:extLst>
              <a:ext uri="{FF2B5EF4-FFF2-40B4-BE49-F238E27FC236}">
                <a16:creationId xmlns:a16="http://schemas.microsoft.com/office/drawing/2014/main" id="{B82EB6D7-AD48-4756-9E1E-D94F5A530D9B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2" name="Presentation Disclaimer">
            <a:extLst>
              <a:ext uri="{FF2B5EF4-FFF2-40B4-BE49-F238E27FC236}">
                <a16:creationId xmlns:a16="http://schemas.microsoft.com/office/drawing/2014/main" id="{87C9DC94-81CC-4D94-ACDF-53B0F949B185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460375" y="6317429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fr-FR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5" name="Section Footer">
            <a:extLst>
              <a:ext uri="{FF2B5EF4-FFF2-40B4-BE49-F238E27FC236}">
                <a16:creationId xmlns:a16="http://schemas.microsoft.com/office/drawing/2014/main" id="{0A3B92EE-A119-4F04-BE0E-6B4157FC6E05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810477" y="6468666"/>
            <a:ext cx="3302736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6" name="PwC">
            <a:extLst>
              <a:ext uri="{FF2B5EF4-FFF2-40B4-BE49-F238E27FC236}">
                <a16:creationId xmlns:a16="http://schemas.microsoft.com/office/drawing/2014/main" id="{3CE8FD4C-D6E5-4F38-AAB1-915787DA7D7D}"/>
              </a:ext>
            </a:extLst>
          </p:cNvPr>
          <p:cNvSpPr txBox="1"/>
          <p:nvPr userDrawn="1"/>
        </p:nvSpPr>
        <p:spPr>
          <a:xfrm>
            <a:off x="460375" y="6468666"/>
            <a:ext cx="28277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fr-FR" sz="800" noProof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B98AB79-916F-4D08-8C2F-9F55E34018FE}"/>
              </a:ext>
            </a:extLst>
          </p:cNvPr>
          <p:cNvCxnSpPr>
            <a:cxnSpLocks/>
          </p:cNvCxnSpPr>
          <p:nvPr userDrawn="1"/>
        </p:nvCxnSpPr>
        <p:spPr>
          <a:xfrm>
            <a:off x="743157" y="6478603"/>
            <a:ext cx="0" cy="101267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D33B2651-B54C-CC27-B555-2D6ADE946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01408" y="6447792"/>
            <a:ext cx="2028305" cy="137160"/>
          </a:xfrm>
          <a:prstGeom prst="rect">
            <a:avLst/>
          </a:prstGeom>
        </p:spPr>
        <p:txBody>
          <a:bodyPr vert="horz" lIns="0" tIns="50941" rIns="0" bIns="50941" rtlCol="0" anchor="ctr"/>
          <a:lstStyle>
            <a:lvl1pPr algn="r"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938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5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</p:spTree>
    <p:extLst>
      <p:ext uri="{BB962C8B-B14F-4D97-AF65-F5344CB8AC3E}">
        <p14:creationId xmlns:p14="http://schemas.microsoft.com/office/powerpoint/2010/main" val="837972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nner Statement"/>
          <p:cNvSpPr>
            <a:spLocks noGrp="1"/>
          </p:cNvSpPr>
          <p:nvPr>
            <p:ph type="title" hasCustomPrompt="1"/>
          </p:nvPr>
        </p:nvSpPr>
        <p:spPr>
          <a:xfrm>
            <a:off x="460373" y="855345"/>
            <a:ext cx="11271251" cy="82296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28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fr-FR" noProof="0"/>
              <a:t>Insert banner </a:t>
            </a:r>
            <a:r>
              <a:rPr lang="fr-FR" noProof="0" err="1"/>
              <a:t>statement</a:t>
            </a:r>
            <a:r>
              <a:rPr lang="fr-FR" noProof="0"/>
              <a:t> </a:t>
            </a:r>
            <a:r>
              <a:rPr lang="fr-FR" noProof="0" err="1"/>
              <a:t>here</a:t>
            </a:r>
            <a:endParaRPr lang="fr-FR"/>
          </a:p>
        </p:txBody>
      </p:sp>
      <p:sp>
        <p:nvSpPr>
          <p:cNvPr id="8" name="Slide Tags" hidden="1"/>
          <p:cNvSpPr txBox="1"/>
          <p:nvPr userDrawn="1">
            <p:custDataLst>
              <p:tags r:id="rId1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7" name="HeaderTOCPlaceholder">
            <a:extLst>
              <a:ext uri="{FF2B5EF4-FFF2-40B4-BE49-F238E27FC236}">
                <a16:creationId xmlns:a16="http://schemas.microsoft.com/office/drawing/2014/main" id="{1629853C-834B-4B9A-BC0B-BC4C4DD9DCFA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931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Header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7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21" name="Section Header">
            <a:extLst>
              <a:ext uri="{FF2B5EF4-FFF2-40B4-BE49-F238E27FC236}">
                <a16:creationId xmlns:a16="http://schemas.microsoft.com/office/drawing/2014/main" id="{E695CBF4-8BC9-4FF6-8D99-1BF2BC6AB74B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32" name="HeaderTOCPlaceholder">
            <a:extLst>
              <a:ext uri="{FF2B5EF4-FFF2-40B4-BE49-F238E27FC236}">
                <a16:creationId xmlns:a16="http://schemas.microsoft.com/office/drawing/2014/main" id="{FEB98AF2-5F02-4C71-BA25-4BB37ECF1A9E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3" name="Draft stamp">
            <a:extLst>
              <a:ext uri="{FF2B5EF4-FFF2-40B4-BE49-F238E27FC236}">
                <a16:creationId xmlns:a16="http://schemas.microsoft.com/office/drawing/2014/main" id="{BB322277-705A-43E5-A157-C931885A2138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14" name="Report Date">
            <a:extLst>
              <a:ext uri="{FF2B5EF4-FFF2-40B4-BE49-F238E27FC236}">
                <a16:creationId xmlns:a16="http://schemas.microsoft.com/office/drawing/2014/main" id="{9DD8773A-B3C7-4971-99D0-97B5320FA178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tx1"/>
                </a:solidFill>
                <a:latin typeface="+mn-lt"/>
              </a:rPr>
              <a:t>mars 2023</a:t>
            </a:r>
          </a:p>
        </p:txBody>
      </p:sp>
      <p:sp>
        <p:nvSpPr>
          <p:cNvPr id="15" name="Page Number">
            <a:extLst>
              <a:ext uri="{FF2B5EF4-FFF2-40B4-BE49-F238E27FC236}">
                <a16:creationId xmlns:a16="http://schemas.microsoft.com/office/drawing/2014/main" id="{E338FEE5-D595-43CA-BD97-180C68CE5C45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16" name="Presentation Disclaimer">
            <a:extLst>
              <a:ext uri="{FF2B5EF4-FFF2-40B4-BE49-F238E27FC236}">
                <a16:creationId xmlns:a16="http://schemas.microsoft.com/office/drawing/2014/main" id="{DFF4A4B1-952D-4A7B-9AB2-7F337542DFFB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460375" y="6317429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fr-FR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18" name="Section Footer">
            <a:extLst>
              <a:ext uri="{FF2B5EF4-FFF2-40B4-BE49-F238E27FC236}">
                <a16:creationId xmlns:a16="http://schemas.microsoft.com/office/drawing/2014/main" id="{DB393F8F-1597-44EA-95A0-0C5C1246BD7C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810477" y="6468666"/>
            <a:ext cx="3302736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19" name="PwC">
            <a:extLst>
              <a:ext uri="{FF2B5EF4-FFF2-40B4-BE49-F238E27FC236}">
                <a16:creationId xmlns:a16="http://schemas.microsoft.com/office/drawing/2014/main" id="{598F0693-4561-4CCD-866A-D5502F459906}"/>
              </a:ext>
            </a:extLst>
          </p:cNvPr>
          <p:cNvSpPr txBox="1"/>
          <p:nvPr userDrawn="1"/>
        </p:nvSpPr>
        <p:spPr>
          <a:xfrm>
            <a:off x="460375" y="6468666"/>
            <a:ext cx="28277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fr-FR" sz="800" noProof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43AC75B-DC60-4663-8900-DE857525F672}"/>
              </a:ext>
            </a:extLst>
          </p:cNvPr>
          <p:cNvCxnSpPr>
            <a:cxnSpLocks/>
          </p:cNvCxnSpPr>
          <p:nvPr userDrawn="1"/>
        </p:nvCxnSpPr>
        <p:spPr>
          <a:xfrm>
            <a:off x="743157" y="6478603"/>
            <a:ext cx="0" cy="101267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107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7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30" name="HeaderTOCPlaceholder">
            <a:extLst>
              <a:ext uri="{FF2B5EF4-FFF2-40B4-BE49-F238E27FC236}">
                <a16:creationId xmlns:a16="http://schemas.microsoft.com/office/drawing/2014/main" id="{5E165F29-3E9C-40C1-BA60-B26A883FCC29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2" name="Draft stamp">
            <a:extLst>
              <a:ext uri="{FF2B5EF4-FFF2-40B4-BE49-F238E27FC236}">
                <a16:creationId xmlns:a16="http://schemas.microsoft.com/office/drawing/2014/main" id="{536009DC-B895-412A-B720-A7BFFB664FBD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13" name="Report Date">
            <a:extLst>
              <a:ext uri="{FF2B5EF4-FFF2-40B4-BE49-F238E27FC236}">
                <a16:creationId xmlns:a16="http://schemas.microsoft.com/office/drawing/2014/main" id="{2C266032-A2C5-40B8-ABFE-9B4451F4D61C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tx1"/>
                </a:solidFill>
                <a:latin typeface="+mn-lt"/>
              </a:rPr>
              <a:t>mars 2023</a:t>
            </a:r>
          </a:p>
        </p:txBody>
      </p:sp>
      <p:sp>
        <p:nvSpPr>
          <p:cNvPr id="14" name="Page Number">
            <a:extLst>
              <a:ext uri="{FF2B5EF4-FFF2-40B4-BE49-F238E27FC236}">
                <a16:creationId xmlns:a16="http://schemas.microsoft.com/office/drawing/2014/main" id="{2213FFA7-A117-4718-8B1D-C02EDD88A14F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15" name="Presentation Disclaimer">
            <a:extLst>
              <a:ext uri="{FF2B5EF4-FFF2-40B4-BE49-F238E27FC236}">
                <a16:creationId xmlns:a16="http://schemas.microsoft.com/office/drawing/2014/main" id="{62E123DC-C71F-4B60-96EA-11C46F37304A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60375" y="6317429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fr-FR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16" name="Section Footer">
            <a:extLst>
              <a:ext uri="{FF2B5EF4-FFF2-40B4-BE49-F238E27FC236}">
                <a16:creationId xmlns:a16="http://schemas.microsoft.com/office/drawing/2014/main" id="{B1C9E86A-DD86-440B-8F62-669E72158858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810477" y="6468666"/>
            <a:ext cx="3302736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18" name="PwC">
            <a:extLst>
              <a:ext uri="{FF2B5EF4-FFF2-40B4-BE49-F238E27FC236}">
                <a16:creationId xmlns:a16="http://schemas.microsoft.com/office/drawing/2014/main" id="{F46915CC-2ADC-4793-83AF-5C35E1CF2D5A}"/>
              </a:ext>
            </a:extLst>
          </p:cNvPr>
          <p:cNvSpPr txBox="1"/>
          <p:nvPr userDrawn="1"/>
        </p:nvSpPr>
        <p:spPr>
          <a:xfrm>
            <a:off x="460375" y="6468666"/>
            <a:ext cx="28277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fr-FR" sz="800" noProof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6C7E69D-733C-4920-9AE0-F1DE335FB545}"/>
              </a:ext>
            </a:extLst>
          </p:cNvPr>
          <p:cNvCxnSpPr>
            <a:cxnSpLocks/>
          </p:cNvCxnSpPr>
          <p:nvPr userDrawn="1"/>
        </p:nvCxnSpPr>
        <p:spPr>
          <a:xfrm>
            <a:off x="743157" y="6478603"/>
            <a:ext cx="0" cy="101267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0193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 a gla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60374" y="855344"/>
            <a:ext cx="3652839" cy="82296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28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fr-FR" noProof="0"/>
              <a:t>At a </a:t>
            </a:r>
            <a:r>
              <a:rPr lang="fr-FR" noProof="0" err="1"/>
              <a:t>glance</a:t>
            </a:r>
            <a:r>
              <a:rPr lang="fr-FR" noProof="0"/>
              <a:t> </a:t>
            </a:r>
            <a:endParaRPr lang="fr-FR"/>
          </a:p>
        </p:txBody>
      </p:sp>
      <p:sp>
        <p:nvSpPr>
          <p:cNvPr id="21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9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04DA63A6-B19D-41F4-B7F0-9CD4C330508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260850" y="855344"/>
            <a:ext cx="7470775" cy="822960"/>
          </a:xfrm>
        </p:spPr>
        <p:txBody>
          <a:bodyPr/>
          <a:lstStyle>
            <a:lvl1pPr>
              <a:defRPr sz="1300"/>
            </a:lvl1pPr>
          </a:lstStyle>
          <a:p>
            <a:pPr lvl="0"/>
            <a:r>
              <a:rPr lang="fr-FR"/>
              <a:t>PwC </a:t>
            </a:r>
            <a:r>
              <a:rPr lang="fr-FR" err="1"/>
              <a:t>view</a:t>
            </a:r>
            <a:r>
              <a:rPr lang="fr-FR"/>
              <a:t> </a:t>
            </a:r>
            <a:r>
              <a:rPr lang="fr-FR" noProof="0"/>
              <a:t>(Arial 13) – </a:t>
            </a:r>
            <a:r>
              <a:rPr lang="fr-FR" noProof="0" err="1"/>
              <a:t>Inserted</a:t>
            </a:r>
            <a:r>
              <a:rPr lang="fr-FR" noProof="0"/>
              <a:t> </a:t>
            </a:r>
            <a:r>
              <a:rPr lang="fr-FR" noProof="0" err="1"/>
              <a:t>text</a:t>
            </a:r>
            <a:r>
              <a:rPr lang="fr-FR" noProof="0"/>
              <a:t> </a:t>
            </a:r>
            <a:r>
              <a:rPr lang="fr-FR" noProof="0" err="1"/>
              <a:t>here</a:t>
            </a:r>
            <a:r>
              <a:rPr lang="fr-FR" noProof="0"/>
              <a:t> </a:t>
            </a:r>
            <a:r>
              <a:rPr lang="fr-FR" noProof="0" err="1"/>
              <a:t>should</a:t>
            </a:r>
            <a:r>
              <a:rPr lang="fr-FR" noProof="0"/>
              <a:t> </a:t>
            </a:r>
            <a:r>
              <a:rPr lang="fr-FR" noProof="0" err="1"/>
              <a:t>be</a:t>
            </a:r>
            <a:r>
              <a:rPr lang="fr-FR" noProof="0"/>
              <a:t> Arial 11</a:t>
            </a:r>
            <a:endParaRPr lang="fr-FR"/>
          </a:p>
        </p:txBody>
      </p:sp>
      <p:sp>
        <p:nvSpPr>
          <p:cNvPr id="17" name="Section Header">
            <a:extLst>
              <a:ext uri="{FF2B5EF4-FFF2-40B4-BE49-F238E27FC236}">
                <a16:creationId xmlns:a16="http://schemas.microsoft.com/office/drawing/2014/main" id="{06EA3064-6F16-481E-ACB4-4D3F495D2A6F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35" name="HeaderTOCPlaceholder">
            <a:extLst>
              <a:ext uri="{FF2B5EF4-FFF2-40B4-BE49-F238E27FC236}">
                <a16:creationId xmlns:a16="http://schemas.microsoft.com/office/drawing/2014/main" id="{B7E1BFC8-0396-4214-9AD9-977216E92188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6" name="Draft stamp">
            <a:extLst>
              <a:ext uri="{FF2B5EF4-FFF2-40B4-BE49-F238E27FC236}">
                <a16:creationId xmlns:a16="http://schemas.microsoft.com/office/drawing/2014/main" id="{56F327F5-DE6D-41C3-AF9A-F9569CC0968A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20" name="Report Date">
            <a:extLst>
              <a:ext uri="{FF2B5EF4-FFF2-40B4-BE49-F238E27FC236}">
                <a16:creationId xmlns:a16="http://schemas.microsoft.com/office/drawing/2014/main" id="{DEA0342D-0470-435B-917F-3FB4809BE6DD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tx1"/>
                </a:solidFill>
                <a:latin typeface="+mn-lt"/>
              </a:rPr>
              <a:t>mars 2023</a:t>
            </a:r>
          </a:p>
        </p:txBody>
      </p:sp>
      <p:sp>
        <p:nvSpPr>
          <p:cNvPr id="25" name="Page Number">
            <a:extLst>
              <a:ext uri="{FF2B5EF4-FFF2-40B4-BE49-F238E27FC236}">
                <a16:creationId xmlns:a16="http://schemas.microsoft.com/office/drawing/2014/main" id="{EF7AA249-1815-44F5-B851-FED6348C85CA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6" name="Presentation Disclaimer">
            <a:extLst>
              <a:ext uri="{FF2B5EF4-FFF2-40B4-BE49-F238E27FC236}">
                <a16:creationId xmlns:a16="http://schemas.microsoft.com/office/drawing/2014/main" id="{02D50A08-CB81-4B53-B9AA-F3DF0C14DF66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460375" y="6317429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fr-FR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7" name="Section Footer">
            <a:extLst>
              <a:ext uri="{FF2B5EF4-FFF2-40B4-BE49-F238E27FC236}">
                <a16:creationId xmlns:a16="http://schemas.microsoft.com/office/drawing/2014/main" id="{CFEBD637-9403-4D96-AC2F-7CD4936199B5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810477" y="6468666"/>
            <a:ext cx="3302736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8" name="PwC">
            <a:extLst>
              <a:ext uri="{FF2B5EF4-FFF2-40B4-BE49-F238E27FC236}">
                <a16:creationId xmlns:a16="http://schemas.microsoft.com/office/drawing/2014/main" id="{575DEA4B-0763-4952-AB57-E9839CDAEC34}"/>
              </a:ext>
            </a:extLst>
          </p:cNvPr>
          <p:cNvSpPr txBox="1"/>
          <p:nvPr userDrawn="1"/>
        </p:nvSpPr>
        <p:spPr>
          <a:xfrm>
            <a:off x="460375" y="6468666"/>
            <a:ext cx="28277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fr-FR" sz="800" noProof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7926C79-A750-41C0-B0A1-1D1CEDE53D5E}"/>
              </a:ext>
            </a:extLst>
          </p:cNvPr>
          <p:cNvCxnSpPr>
            <a:cxnSpLocks/>
          </p:cNvCxnSpPr>
          <p:nvPr userDrawn="1"/>
        </p:nvCxnSpPr>
        <p:spPr>
          <a:xfrm>
            <a:off x="743157" y="6478603"/>
            <a:ext cx="0" cy="101267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7613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 a glance 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60374" y="855344"/>
            <a:ext cx="3652839" cy="82296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28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fr-FR" noProof="0"/>
              <a:t>At a </a:t>
            </a:r>
            <a:r>
              <a:rPr lang="fr-FR" noProof="0" err="1"/>
              <a:t>glance</a:t>
            </a:r>
            <a:r>
              <a:rPr lang="fr-FR" noProof="0"/>
              <a:t> </a:t>
            </a:r>
            <a:endParaRPr lang="fr-FR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 hasCustomPrompt="1"/>
            <p:custDataLst>
              <p:tags r:id="rId1"/>
            </p:custDataLst>
          </p:nvPr>
        </p:nvSpPr>
        <p:spPr>
          <a:xfrm>
            <a:off x="460375" y="1815353"/>
            <a:ext cx="3652838" cy="4301285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Edit Master </a:t>
            </a:r>
            <a:r>
              <a:rPr lang="fr-FR" noProof="0" err="1"/>
              <a:t>text</a:t>
            </a:r>
            <a:r>
              <a:rPr lang="fr-FR" noProof="0"/>
              <a:t> styles</a:t>
            </a:r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21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9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38971D4-EE37-4CAA-9605-E33F450BEBA9}"/>
              </a:ext>
            </a:extLst>
          </p:cNvPr>
          <p:cNvSpPr>
            <a:spLocks noGrp="1"/>
          </p:cNvSpPr>
          <p:nvPr>
            <p:ph sz="quarter" idx="25" hasCustomPrompt="1"/>
            <p:custDataLst>
              <p:tags r:id="rId4"/>
            </p:custDataLst>
          </p:nvPr>
        </p:nvSpPr>
        <p:spPr>
          <a:xfrm>
            <a:off x="4269581" y="1815353"/>
            <a:ext cx="3652838" cy="4301285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Edit Master </a:t>
            </a:r>
            <a:r>
              <a:rPr lang="fr-FR" noProof="0" err="1"/>
              <a:t>text</a:t>
            </a:r>
            <a:r>
              <a:rPr lang="fr-FR" noProof="0"/>
              <a:t> styles</a:t>
            </a:r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B245656-626A-4ECA-ABB9-1EF1B8ECAB19}"/>
              </a:ext>
            </a:extLst>
          </p:cNvPr>
          <p:cNvSpPr>
            <a:spLocks noGrp="1"/>
          </p:cNvSpPr>
          <p:nvPr>
            <p:ph sz="quarter" idx="26" hasCustomPrompt="1"/>
            <p:custDataLst>
              <p:tags r:id="rId5"/>
            </p:custDataLst>
          </p:nvPr>
        </p:nvSpPr>
        <p:spPr>
          <a:xfrm>
            <a:off x="8078787" y="1815353"/>
            <a:ext cx="3652838" cy="4301285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Edit Master </a:t>
            </a:r>
            <a:r>
              <a:rPr lang="fr-FR" noProof="0" err="1"/>
              <a:t>text</a:t>
            </a:r>
            <a:r>
              <a:rPr lang="fr-FR" noProof="0"/>
              <a:t> styles</a:t>
            </a:r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900F28EA-B971-40B3-A0EA-1490CA8B5B8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260850" y="855344"/>
            <a:ext cx="7470775" cy="822960"/>
          </a:xfrm>
        </p:spPr>
        <p:txBody>
          <a:bodyPr/>
          <a:lstStyle>
            <a:lvl1pPr>
              <a:defRPr sz="1300"/>
            </a:lvl1pPr>
          </a:lstStyle>
          <a:p>
            <a:pPr lvl="0"/>
            <a:r>
              <a:rPr lang="fr-FR"/>
              <a:t>PwC </a:t>
            </a:r>
            <a:r>
              <a:rPr lang="fr-FR" err="1"/>
              <a:t>view</a:t>
            </a:r>
            <a:r>
              <a:rPr lang="fr-FR"/>
              <a:t> </a:t>
            </a:r>
            <a:r>
              <a:rPr lang="fr-FR" noProof="0"/>
              <a:t>(Arial 13) – </a:t>
            </a:r>
            <a:r>
              <a:rPr lang="fr-FR" noProof="0" err="1"/>
              <a:t>Inserted</a:t>
            </a:r>
            <a:r>
              <a:rPr lang="fr-FR" noProof="0"/>
              <a:t> </a:t>
            </a:r>
            <a:r>
              <a:rPr lang="fr-FR" noProof="0" err="1"/>
              <a:t>text</a:t>
            </a:r>
            <a:r>
              <a:rPr lang="fr-FR" noProof="0"/>
              <a:t> </a:t>
            </a:r>
            <a:r>
              <a:rPr lang="fr-FR" noProof="0" err="1"/>
              <a:t>here</a:t>
            </a:r>
            <a:r>
              <a:rPr lang="fr-FR" noProof="0"/>
              <a:t> </a:t>
            </a:r>
            <a:r>
              <a:rPr lang="fr-FR" noProof="0" err="1"/>
              <a:t>should</a:t>
            </a:r>
            <a:r>
              <a:rPr lang="fr-FR" noProof="0"/>
              <a:t> </a:t>
            </a:r>
            <a:r>
              <a:rPr lang="fr-FR" noProof="0" err="1"/>
              <a:t>be</a:t>
            </a:r>
            <a:r>
              <a:rPr lang="fr-FR" noProof="0"/>
              <a:t> Arial 11</a:t>
            </a:r>
            <a:endParaRPr lang="fr-FR"/>
          </a:p>
        </p:txBody>
      </p:sp>
      <p:sp>
        <p:nvSpPr>
          <p:cNvPr id="32" name="Section Header">
            <a:extLst>
              <a:ext uri="{FF2B5EF4-FFF2-40B4-BE49-F238E27FC236}">
                <a16:creationId xmlns:a16="http://schemas.microsoft.com/office/drawing/2014/main" id="{686ECBA1-1A00-4D4A-B9AC-43A665DDB902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41" name="HeaderTOCPlaceholder">
            <a:extLst>
              <a:ext uri="{FF2B5EF4-FFF2-40B4-BE49-F238E27FC236}">
                <a16:creationId xmlns:a16="http://schemas.microsoft.com/office/drawing/2014/main" id="{FBD1BB12-C903-42D9-A2F6-9406DFCF80F1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0" name="Draft stamp">
            <a:extLst>
              <a:ext uri="{FF2B5EF4-FFF2-40B4-BE49-F238E27FC236}">
                <a16:creationId xmlns:a16="http://schemas.microsoft.com/office/drawing/2014/main" id="{2EF19E72-8E4A-45F1-ACBC-9F37158CBF0C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24" name="Report Date">
            <a:extLst>
              <a:ext uri="{FF2B5EF4-FFF2-40B4-BE49-F238E27FC236}">
                <a16:creationId xmlns:a16="http://schemas.microsoft.com/office/drawing/2014/main" id="{EE3A45BF-2936-44B5-9BEC-D54928ADC9F5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tx1"/>
                </a:solidFill>
                <a:latin typeface="+mn-lt"/>
              </a:rPr>
              <a:t>mars 2023</a:t>
            </a:r>
          </a:p>
        </p:txBody>
      </p:sp>
      <p:sp>
        <p:nvSpPr>
          <p:cNvPr id="25" name="Page Number">
            <a:extLst>
              <a:ext uri="{FF2B5EF4-FFF2-40B4-BE49-F238E27FC236}">
                <a16:creationId xmlns:a16="http://schemas.microsoft.com/office/drawing/2014/main" id="{176E35C1-E836-4B56-8ABF-0DF86E9CB19B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6" name="Presentation Disclaimer">
            <a:extLst>
              <a:ext uri="{FF2B5EF4-FFF2-40B4-BE49-F238E27FC236}">
                <a16:creationId xmlns:a16="http://schemas.microsoft.com/office/drawing/2014/main" id="{50E5BD2D-2156-477B-A901-BFB1074191EE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460375" y="6317429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fr-FR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7" name="Section Footer">
            <a:extLst>
              <a:ext uri="{FF2B5EF4-FFF2-40B4-BE49-F238E27FC236}">
                <a16:creationId xmlns:a16="http://schemas.microsoft.com/office/drawing/2014/main" id="{1C0656DB-F6F5-4D49-88C5-FE63D25F3506}"/>
              </a:ext>
            </a:extLst>
          </p:cNvPr>
          <p:cNvSpPr txBox="1"/>
          <p:nvPr userDrawn="1">
            <p:custDataLst>
              <p:tags r:id="rId12"/>
            </p:custDataLst>
          </p:nvPr>
        </p:nvSpPr>
        <p:spPr>
          <a:xfrm>
            <a:off x="810477" y="6468666"/>
            <a:ext cx="3302736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8" name="PwC">
            <a:extLst>
              <a:ext uri="{FF2B5EF4-FFF2-40B4-BE49-F238E27FC236}">
                <a16:creationId xmlns:a16="http://schemas.microsoft.com/office/drawing/2014/main" id="{F8550DFC-27AC-4006-AC2A-97557C4E6482}"/>
              </a:ext>
            </a:extLst>
          </p:cNvPr>
          <p:cNvSpPr txBox="1"/>
          <p:nvPr userDrawn="1"/>
        </p:nvSpPr>
        <p:spPr>
          <a:xfrm>
            <a:off x="460375" y="6468666"/>
            <a:ext cx="28277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fr-FR" sz="800" noProof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13AEF7E-9C9B-4690-A6A3-DAF21552F530}"/>
              </a:ext>
            </a:extLst>
          </p:cNvPr>
          <p:cNvCxnSpPr>
            <a:cxnSpLocks/>
          </p:cNvCxnSpPr>
          <p:nvPr userDrawn="1"/>
        </p:nvCxnSpPr>
        <p:spPr>
          <a:xfrm>
            <a:off x="743157" y="6478603"/>
            <a:ext cx="0" cy="101267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96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4E73762-5B0C-4A73-AAD9-B6C6DB42A1C9}"/>
              </a:ext>
            </a:extLst>
          </p:cNvPr>
          <p:cNvSpPr/>
          <p:nvPr userDrawn="1"/>
        </p:nvSpPr>
        <p:spPr>
          <a:xfrm>
            <a:off x="0" y="0"/>
            <a:ext cx="3147753" cy="6858000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fr-FR" sz="1235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88DD68-89F1-4B99-A070-7459C90282B3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60375" y="1815352"/>
            <a:ext cx="2405149" cy="138499"/>
          </a:xfrm>
        </p:spPr>
        <p:txBody>
          <a:bodyPr wrap="square">
            <a:sp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Insert </a:t>
            </a:r>
            <a:r>
              <a:rPr lang="fr-FR" err="1"/>
              <a:t>text</a:t>
            </a:r>
            <a:r>
              <a:rPr lang="fr-FR"/>
              <a:t> </a:t>
            </a:r>
            <a:r>
              <a:rPr lang="fr-FR" err="1"/>
              <a:t>here</a:t>
            </a:r>
            <a:r>
              <a:rPr lang="fr-FR"/>
              <a:t> 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EBB040F-A728-48CD-A5B9-F69EC5296FF1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60375" y="5356603"/>
            <a:ext cx="2405149" cy="138499"/>
          </a:xfrm>
        </p:spPr>
        <p:txBody>
          <a:bodyPr wrap="square">
            <a:sp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err="1"/>
              <a:t>Address</a:t>
            </a:r>
            <a:r>
              <a:rPr lang="fr-FR"/>
              <a:t> </a:t>
            </a:r>
            <a:r>
              <a:rPr lang="fr-FR" err="1"/>
              <a:t>Placeholder</a:t>
            </a:r>
            <a:r>
              <a:rPr lang="fr-FR"/>
              <a:t> </a:t>
            </a:r>
          </a:p>
        </p:txBody>
      </p:sp>
      <p:cxnSp>
        <p:nvCxnSpPr>
          <p:cNvPr id="17" name="Frame Line">
            <a:extLst>
              <a:ext uri="{FF2B5EF4-FFF2-40B4-BE49-F238E27FC236}">
                <a16:creationId xmlns:a16="http://schemas.microsoft.com/office/drawing/2014/main" id="{F7BAF0B3-E029-470C-87E4-46D3229C1448}"/>
              </a:ext>
            </a:extLst>
          </p:cNvPr>
          <p:cNvCxnSpPr>
            <a:cxnSpLocks/>
          </p:cNvCxnSpPr>
          <p:nvPr userDrawn="1">
            <p:custDataLst>
              <p:tags r:id="rId1"/>
            </p:custDataLst>
          </p:nvPr>
        </p:nvCxnSpPr>
        <p:spPr>
          <a:xfrm>
            <a:off x="3585682" y="1748118"/>
            <a:ext cx="8145943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33075B3C-DA49-4F57-9409-515CA5F8C15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85683" y="941295"/>
            <a:ext cx="3213601" cy="169277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Insert </a:t>
            </a:r>
            <a:r>
              <a:rPr lang="fr-FR" err="1"/>
              <a:t>text</a:t>
            </a:r>
            <a:r>
              <a:rPr lang="fr-FR"/>
              <a:t> </a:t>
            </a:r>
            <a:r>
              <a:rPr lang="fr-FR" err="1"/>
              <a:t>here</a:t>
            </a:r>
            <a:r>
              <a:rPr lang="fr-FR"/>
              <a:t> 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1A63BB9A-729A-4857-BE09-F8368F34E8D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85683" y="1815353"/>
            <a:ext cx="8145941" cy="369644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Insert </a:t>
            </a:r>
            <a:r>
              <a:rPr lang="fr-FR" err="1"/>
              <a:t>text</a:t>
            </a:r>
            <a:r>
              <a:rPr lang="fr-FR"/>
              <a:t> </a:t>
            </a:r>
            <a:r>
              <a:rPr lang="fr-FR" err="1"/>
              <a:t>here</a:t>
            </a:r>
            <a:r>
              <a:rPr lang="fr-FR"/>
              <a:t> </a:t>
            </a:r>
          </a:p>
        </p:txBody>
      </p:sp>
      <p:sp>
        <p:nvSpPr>
          <p:cNvPr id="25" name="HeaderTOCPlaceholder">
            <a:extLst>
              <a:ext uri="{FF2B5EF4-FFF2-40B4-BE49-F238E27FC236}">
                <a16:creationId xmlns:a16="http://schemas.microsoft.com/office/drawing/2014/main" id="{B2EBFB81-E38C-461D-99AD-242E7DECED33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2" name="Draft stamp">
            <a:extLst>
              <a:ext uri="{FF2B5EF4-FFF2-40B4-BE49-F238E27FC236}">
                <a16:creationId xmlns:a16="http://schemas.microsoft.com/office/drawing/2014/main" id="{BD0BABDF-63EE-4F49-B10B-2ED8392A5724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23" name="Report Date">
            <a:extLst>
              <a:ext uri="{FF2B5EF4-FFF2-40B4-BE49-F238E27FC236}">
                <a16:creationId xmlns:a16="http://schemas.microsoft.com/office/drawing/2014/main" id="{BFD1CA74-762F-468B-B520-E7D6EBF2704D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tx1"/>
                </a:solidFill>
                <a:latin typeface="+mn-lt"/>
              </a:rPr>
              <a:t>mars 2023</a:t>
            </a:r>
          </a:p>
        </p:txBody>
      </p:sp>
      <p:sp>
        <p:nvSpPr>
          <p:cNvPr id="24" name="Page Number">
            <a:extLst>
              <a:ext uri="{FF2B5EF4-FFF2-40B4-BE49-F238E27FC236}">
                <a16:creationId xmlns:a16="http://schemas.microsoft.com/office/drawing/2014/main" id="{939BC84E-FBFA-42FA-B1B4-CD57FABACCE4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32" name="Presentation Disclaimer">
            <a:extLst>
              <a:ext uri="{FF2B5EF4-FFF2-40B4-BE49-F238E27FC236}">
                <a16:creationId xmlns:a16="http://schemas.microsoft.com/office/drawing/2014/main" id="{1186E17E-F54E-4A3D-A97B-8FB5E4933F13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60375" y="6317429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fr-FR" sz="800" noProof="1">
                <a:solidFill>
                  <a:schemeClr val="bg1"/>
                </a:solidFill>
              </a:rPr>
              <a:t>Strictly private and confidential</a:t>
            </a:r>
          </a:p>
        </p:txBody>
      </p:sp>
      <p:sp>
        <p:nvSpPr>
          <p:cNvPr id="33" name="Section Footer">
            <a:extLst>
              <a:ext uri="{FF2B5EF4-FFF2-40B4-BE49-F238E27FC236}">
                <a16:creationId xmlns:a16="http://schemas.microsoft.com/office/drawing/2014/main" id="{97AF3D7A-6425-40AC-A51F-F60A2D78E496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810477" y="6468666"/>
            <a:ext cx="3302736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fr-FR" sz="800" noProof="1">
              <a:solidFill>
                <a:schemeClr val="bg1"/>
              </a:solidFill>
            </a:endParaRPr>
          </a:p>
        </p:txBody>
      </p:sp>
      <p:sp>
        <p:nvSpPr>
          <p:cNvPr id="34" name="PwC">
            <a:extLst>
              <a:ext uri="{FF2B5EF4-FFF2-40B4-BE49-F238E27FC236}">
                <a16:creationId xmlns:a16="http://schemas.microsoft.com/office/drawing/2014/main" id="{7EE85799-DB1B-41AB-A5E6-7BC16A9CF2D1}"/>
              </a:ext>
            </a:extLst>
          </p:cNvPr>
          <p:cNvSpPr txBox="1"/>
          <p:nvPr userDrawn="1"/>
        </p:nvSpPr>
        <p:spPr>
          <a:xfrm>
            <a:off x="460375" y="6468666"/>
            <a:ext cx="28277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fr-FR" sz="800" noProof="0">
                <a:solidFill>
                  <a:schemeClr val="bg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096C422-4496-43E7-A219-BC50F62C6DAC}"/>
              </a:ext>
            </a:extLst>
          </p:cNvPr>
          <p:cNvCxnSpPr>
            <a:cxnSpLocks/>
          </p:cNvCxnSpPr>
          <p:nvPr userDrawn="1"/>
        </p:nvCxnSpPr>
        <p:spPr>
          <a:xfrm>
            <a:off x="743157" y="6478603"/>
            <a:ext cx="0" cy="101267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>
            <a:extLst>
              <a:ext uri="{FF2B5EF4-FFF2-40B4-BE49-F238E27FC236}">
                <a16:creationId xmlns:a16="http://schemas.microsoft.com/office/drawing/2014/main" id="{65A07308-53DA-43A1-948A-8A60E3D5EBF6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 bwMode="black">
          <a:xfrm>
            <a:off x="238479" y="462635"/>
            <a:ext cx="1636776" cy="1351184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6F985BF5-28D4-F0B2-F0DA-C46D9AAEB9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01408" y="6390042"/>
            <a:ext cx="2028305" cy="137160"/>
          </a:xfrm>
          <a:prstGeom prst="rect">
            <a:avLst/>
          </a:prstGeom>
        </p:spPr>
        <p:txBody>
          <a:bodyPr vert="horz" lIns="0" tIns="50941" rIns="0" bIns="50941" rtlCol="0" anchor="ctr"/>
          <a:lstStyle>
            <a:lvl1pPr algn="r"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1632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 a glance Content: S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60374" y="855344"/>
            <a:ext cx="3652839" cy="82296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28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fr-FR" noProof="0"/>
              <a:t>At a </a:t>
            </a:r>
            <a:r>
              <a:rPr lang="fr-FR" noProof="0" err="1"/>
              <a:t>glance</a:t>
            </a:r>
            <a:r>
              <a:rPr lang="fr-FR" noProof="0"/>
              <a:t> </a:t>
            </a:r>
            <a:endParaRPr lang="fr-FR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 hasCustomPrompt="1"/>
            <p:custDataLst>
              <p:tags r:id="rId1"/>
            </p:custDataLst>
          </p:nvPr>
        </p:nvSpPr>
        <p:spPr>
          <a:xfrm>
            <a:off x="460375" y="1815353"/>
            <a:ext cx="3652838" cy="2081605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Edit Master </a:t>
            </a:r>
            <a:r>
              <a:rPr lang="fr-FR" noProof="0" err="1"/>
              <a:t>text</a:t>
            </a:r>
            <a:r>
              <a:rPr lang="fr-FR" noProof="0"/>
              <a:t> styles</a:t>
            </a:r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21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9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38971D4-EE37-4CAA-9605-E33F450BEBA9}"/>
              </a:ext>
            </a:extLst>
          </p:cNvPr>
          <p:cNvSpPr>
            <a:spLocks noGrp="1"/>
          </p:cNvSpPr>
          <p:nvPr>
            <p:ph sz="quarter" idx="25" hasCustomPrompt="1"/>
            <p:custDataLst>
              <p:tags r:id="rId4"/>
            </p:custDataLst>
          </p:nvPr>
        </p:nvSpPr>
        <p:spPr>
          <a:xfrm>
            <a:off x="4269581" y="1815353"/>
            <a:ext cx="3652838" cy="2081605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Edit Master </a:t>
            </a:r>
            <a:r>
              <a:rPr lang="fr-FR" noProof="0" err="1"/>
              <a:t>text</a:t>
            </a:r>
            <a:r>
              <a:rPr lang="fr-FR" noProof="0"/>
              <a:t> styles</a:t>
            </a:r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B245656-626A-4ECA-ABB9-1EF1B8ECAB19}"/>
              </a:ext>
            </a:extLst>
          </p:cNvPr>
          <p:cNvSpPr>
            <a:spLocks noGrp="1"/>
          </p:cNvSpPr>
          <p:nvPr>
            <p:ph sz="quarter" idx="26" hasCustomPrompt="1"/>
            <p:custDataLst>
              <p:tags r:id="rId5"/>
            </p:custDataLst>
          </p:nvPr>
        </p:nvSpPr>
        <p:spPr>
          <a:xfrm>
            <a:off x="8078787" y="1815353"/>
            <a:ext cx="3652838" cy="2081605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Edit Master </a:t>
            </a:r>
            <a:r>
              <a:rPr lang="fr-FR" noProof="0" err="1"/>
              <a:t>text</a:t>
            </a:r>
            <a:r>
              <a:rPr lang="fr-FR" noProof="0"/>
              <a:t> styles</a:t>
            </a:r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A02C46C-8CEF-46C9-9872-EFA79618F738}"/>
              </a:ext>
            </a:extLst>
          </p:cNvPr>
          <p:cNvSpPr>
            <a:spLocks noGrp="1"/>
          </p:cNvSpPr>
          <p:nvPr>
            <p:ph sz="quarter" idx="28" hasCustomPrompt="1"/>
            <p:custDataLst>
              <p:tags r:id="rId6"/>
            </p:custDataLst>
          </p:nvPr>
        </p:nvSpPr>
        <p:spPr>
          <a:xfrm>
            <a:off x="460375" y="4032717"/>
            <a:ext cx="3652838" cy="2081605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Edit Master </a:t>
            </a:r>
            <a:r>
              <a:rPr lang="fr-FR" noProof="0" err="1"/>
              <a:t>text</a:t>
            </a:r>
            <a:r>
              <a:rPr lang="fr-FR" noProof="0"/>
              <a:t> styles</a:t>
            </a:r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352712B4-D8B3-417F-BD06-DFE90CE3C613}"/>
              </a:ext>
            </a:extLst>
          </p:cNvPr>
          <p:cNvSpPr>
            <a:spLocks noGrp="1"/>
          </p:cNvSpPr>
          <p:nvPr>
            <p:ph sz="quarter" idx="29" hasCustomPrompt="1"/>
            <p:custDataLst>
              <p:tags r:id="rId7"/>
            </p:custDataLst>
          </p:nvPr>
        </p:nvSpPr>
        <p:spPr>
          <a:xfrm>
            <a:off x="4269581" y="4032717"/>
            <a:ext cx="3652838" cy="2081605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Edit Master </a:t>
            </a:r>
            <a:r>
              <a:rPr lang="fr-FR" noProof="0" err="1"/>
              <a:t>text</a:t>
            </a:r>
            <a:r>
              <a:rPr lang="fr-FR" noProof="0"/>
              <a:t> styles</a:t>
            </a:r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CCFB3606-04E6-48AF-9B8C-A0B8BF719D85}"/>
              </a:ext>
            </a:extLst>
          </p:cNvPr>
          <p:cNvSpPr>
            <a:spLocks noGrp="1"/>
          </p:cNvSpPr>
          <p:nvPr>
            <p:ph sz="quarter" idx="30" hasCustomPrompt="1"/>
            <p:custDataLst>
              <p:tags r:id="rId8"/>
            </p:custDataLst>
          </p:nvPr>
        </p:nvSpPr>
        <p:spPr>
          <a:xfrm>
            <a:off x="8078787" y="4032717"/>
            <a:ext cx="3652838" cy="2081605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Edit Master </a:t>
            </a:r>
            <a:r>
              <a:rPr lang="fr-FR" noProof="0" err="1"/>
              <a:t>text</a:t>
            </a:r>
            <a:r>
              <a:rPr lang="fr-FR" noProof="0"/>
              <a:t> styles</a:t>
            </a:r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44FB4A06-1689-449D-B635-85F93BA84E44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260850" y="855344"/>
            <a:ext cx="7470775" cy="822960"/>
          </a:xfrm>
        </p:spPr>
        <p:txBody>
          <a:bodyPr/>
          <a:lstStyle>
            <a:lvl1pPr>
              <a:defRPr sz="1300"/>
            </a:lvl1pPr>
          </a:lstStyle>
          <a:p>
            <a:pPr lvl="0"/>
            <a:r>
              <a:rPr lang="fr-FR"/>
              <a:t>PwC </a:t>
            </a:r>
            <a:r>
              <a:rPr lang="fr-FR" err="1"/>
              <a:t>view</a:t>
            </a:r>
            <a:r>
              <a:rPr lang="fr-FR"/>
              <a:t> </a:t>
            </a:r>
            <a:r>
              <a:rPr lang="fr-FR" noProof="0"/>
              <a:t>(Arial 13) – </a:t>
            </a:r>
            <a:r>
              <a:rPr lang="fr-FR" noProof="0" err="1"/>
              <a:t>Inserted</a:t>
            </a:r>
            <a:r>
              <a:rPr lang="fr-FR" noProof="0"/>
              <a:t> </a:t>
            </a:r>
            <a:r>
              <a:rPr lang="fr-FR" noProof="0" err="1"/>
              <a:t>text</a:t>
            </a:r>
            <a:r>
              <a:rPr lang="fr-FR" noProof="0"/>
              <a:t> </a:t>
            </a:r>
            <a:r>
              <a:rPr lang="fr-FR" noProof="0" err="1"/>
              <a:t>here</a:t>
            </a:r>
            <a:r>
              <a:rPr lang="fr-FR" noProof="0"/>
              <a:t> </a:t>
            </a:r>
            <a:r>
              <a:rPr lang="fr-FR" noProof="0" err="1"/>
              <a:t>should</a:t>
            </a:r>
            <a:r>
              <a:rPr lang="fr-FR" noProof="0"/>
              <a:t> </a:t>
            </a:r>
            <a:r>
              <a:rPr lang="fr-FR" noProof="0" err="1"/>
              <a:t>be</a:t>
            </a:r>
            <a:r>
              <a:rPr lang="fr-FR" noProof="0"/>
              <a:t> Arial 11</a:t>
            </a:r>
            <a:endParaRPr lang="fr-FR"/>
          </a:p>
        </p:txBody>
      </p:sp>
      <p:sp>
        <p:nvSpPr>
          <p:cNvPr id="36" name="Section Header">
            <a:extLst>
              <a:ext uri="{FF2B5EF4-FFF2-40B4-BE49-F238E27FC236}">
                <a16:creationId xmlns:a16="http://schemas.microsoft.com/office/drawing/2014/main" id="{8CB6CE5A-A2C3-4D02-B534-721677FDA8D9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44" name="HeaderTOCPlaceholder">
            <a:extLst>
              <a:ext uri="{FF2B5EF4-FFF2-40B4-BE49-F238E27FC236}">
                <a16:creationId xmlns:a16="http://schemas.microsoft.com/office/drawing/2014/main" id="{78D76F4F-ED3B-4638-A220-9B7B7FEA07D0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4" name="Draft stamp">
            <a:extLst>
              <a:ext uri="{FF2B5EF4-FFF2-40B4-BE49-F238E27FC236}">
                <a16:creationId xmlns:a16="http://schemas.microsoft.com/office/drawing/2014/main" id="{543255CA-747B-4A4E-8553-AA9C9059AE86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25" name="Report Date">
            <a:extLst>
              <a:ext uri="{FF2B5EF4-FFF2-40B4-BE49-F238E27FC236}">
                <a16:creationId xmlns:a16="http://schemas.microsoft.com/office/drawing/2014/main" id="{495478DC-056B-400F-88F8-037EEC935880}"/>
              </a:ext>
            </a:extLst>
          </p:cNvPr>
          <p:cNvSpPr txBox="1"/>
          <p:nvPr userDrawn="1">
            <p:custDataLst>
              <p:tags r:id="rId12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tx1"/>
                </a:solidFill>
                <a:latin typeface="+mn-lt"/>
              </a:rPr>
              <a:t>mars 2023</a:t>
            </a:r>
          </a:p>
        </p:txBody>
      </p:sp>
      <p:sp>
        <p:nvSpPr>
          <p:cNvPr id="26" name="Page Number">
            <a:extLst>
              <a:ext uri="{FF2B5EF4-FFF2-40B4-BE49-F238E27FC236}">
                <a16:creationId xmlns:a16="http://schemas.microsoft.com/office/drawing/2014/main" id="{C7AFACAD-BA73-43BA-86D7-3A1953BDB758}"/>
              </a:ext>
            </a:extLst>
          </p:cNvPr>
          <p:cNvSpPr txBox="1"/>
          <p:nvPr userDrawn="1">
            <p:custDataLst>
              <p:tags r:id="rId13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7" name="Presentation Disclaimer">
            <a:extLst>
              <a:ext uri="{FF2B5EF4-FFF2-40B4-BE49-F238E27FC236}">
                <a16:creationId xmlns:a16="http://schemas.microsoft.com/office/drawing/2014/main" id="{B4C200F4-B592-48E5-96D0-AE9874A158ED}"/>
              </a:ext>
            </a:extLst>
          </p:cNvPr>
          <p:cNvSpPr txBox="1"/>
          <p:nvPr userDrawn="1">
            <p:custDataLst>
              <p:tags r:id="rId14"/>
            </p:custDataLst>
          </p:nvPr>
        </p:nvSpPr>
        <p:spPr>
          <a:xfrm>
            <a:off x="460375" y="6317429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fr-FR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8" name="Section Footer">
            <a:extLst>
              <a:ext uri="{FF2B5EF4-FFF2-40B4-BE49-F238E27FC236}">
                <a16:creationId xmlns:a16="http://schemas.microsoft.com/office/drawing/2014/main" id="{1F2E5845-6E9E-4F74-9E6D-358787991F0D}"/>
              </a:ext>
            </a:extLst>
          </p:cNvPr>
          <p:cNvSpPr txBox="1"/>
          <p:nvPr userDrawn="1">
            <p:custDataLst>
              <p:tags r:id="rId15"/>
            </p:custDataLst>
          </p:nvPr>
        </p:nvSpPr>
        <p:spPr>
          <a:xfrm>
            <a:off x="810477" y="6468666"/>
            <a:ext cx="3302736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9" name="PwC">
            <a:extLst>
              <a:ext uri="{FF2B5EF4-FFF2-40B4-BE49-F238E27FC236}">
                <a16:creationId xmlns:a16="http://schemas.microsoft.com/office/drawing/2014/main" id="{D11FD309-5C6E-4AD6-9887-8A6BF3B76E0B}"/>
              </a:ext>
            </a:extLst>
          </p:cNvPr>
          <p:cNvSpPr txBox="1"/>
          <p:nvPr userDrawn="1"/>
        </p:nvSpPr>
        <p:spPr>
          <a:xfrm>
            <a:off x="460375" y="6468666"/>
            <a:ext cx="28277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fr-FR" sz="800" noProof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9B57AC6-04E8-4181-94FC-A080B69FE6B6}"/>
              </a:ext>
            </a:extLst>
          </p:cNvPr>
          <p:cNvCxnSpPr>
            <a:cxnSpLocks/>
          </p:cNvCxnSpPr>
          <p:nvPr userDrawn="1"/>
        </p:nvCxnSpPr>
        <p:spPr>
          <a:xfrm>
            <a:off x="743157" y="6478603"/>
            <a:ext cx="0" cy="101267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4351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oss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60373" y="855345"/>
            <a:ext cx="11271251" cy="82296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28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fr-FR" noProof="0" err="1"/>
              <a:t>Glossary</a:t>
            </a:r>
            <a:endParaRPr lang="fr-FR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 hasCustomPrompt="1"/>
            <p:custDataLst>
              <p:tags r:id="rId1"/>
            </p:custDataLst>
          </p:nvPr>
        </p:nvSpPr>
        <p:spPr>
          <a:xfrm>
            <a:off x="460374" y="1815353"/>
            <a:ext cx="11271249" cy="4308438"/>
          </a:xfrm>
        </p:spPr>
        <p:txBody>
          <a:bodyPr tIns="0" b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r-FR" noProof="0"/>
              <a:t>Edit Master </a:t>
            </a:r>
            <a:r>
              <a:rPr lang="fr-FR" noProof="0" err="1"/>
              <a:t>text</a:t>
            </a:r>
            <a:r>
              <a:rPr lang="fr-FR" noProof="0"/>
              <a:t> styles</a:t>
            </a:r>
          </a:p>
          <a:p>
            <a:pPr lvl="1"/>
            <a:r>
              <a:rPr lang="fr-FR" noProof="0"/>
              <a:t>Second </a:t>
            </a:r>
            <a:r>
              <a:rPr lang="fr-FR" noProof="0" err="1"/>
              <a:t>level</a:t>
            </a:r>
            <a:endParaRPr lang="fr-FR" noProof="0"/>
          </a:p>
          <a:p>
            <a:pPr lvl="2"/>
            <a:r>
              <a:rPr lang="fr-FR" noProof="0" err="1"/>
              <a:t>Third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3"/>
            <a:r>
              <a:rPr lang="fr-FR" noProof="0" err="1"/>
              <a:t>Fourth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  <a:p>
            <a:pPr lvl="4"/>
            <a:r>
              <a:rPr lang="fr-FR" noProof="0" err="1"/>
              <a:t>Fifth</a:t>
            </a:r>
            <a:r>
              <a:rPr lang="fr-FR" noProof="0"/>
              <a:t> </a:t>
            </a:r>
            <a:r>
              <a:rPr lang="fr-FR" noProof="0" err="1"/>
              <a:t>level</a:t>
            </a:r>
            <a:endParaRPr lang="fr-FR" noProof="0"/>
          </a:p>
        </p:txBody>
      </p:sp>
      <p:sp>
        <p:nvSpPr>
          <p:cNvPr id="21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9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17" name="Section Header">
            <a:extLst>
              <a:ext uri="{FF2B5EF4-FFF2-40B4-BE49-F238E27FC236}">
                <a16:creationId xmlns:a16="http://schemas.microsoft.com/office/drawing/2014/main" id="{AD09D9E2-AA1D-4837-82FB-8D090781209D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33" name="HeaderTOCPlaceholder">
            <a:extLst>
              <a:ext uri="{FF2B5EF4-FFF2-40B4-BE49-F238E27FC236}">
                <a16:creationId xmlns:a16="http://schemas.microsoft.com/office/drawing/2014/main" id="{7F92FEE6-0E83-4954-B102-62FF5B013AE2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5" name="Draft stamp">
            <a:extLst>
              <a:ext uri="{FF2B5EF4-FFF2-40B4-BE49-F238E27FC236}">
                <a16:creationId xmlns:a16="http://schemas.microsoft.com/office/drawing/2014/main" id="{A6427A9C-5406-4BCA-AD57-00905ED3F2C6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16" name="Report Date">
            <a:extLst>
              <a:ext uri="{FF2B5EF4-FFF2-40B4-BE49-F238E27FC236}">
                <a16:creationId xmlns:a16="http://schemas.microsoft.com/office/drawing/2014/main" id="{61C0EA17-680F-4EC5-B092-F0BC697BCF8F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tx1"/>
                </a:solidFill>
                <a:latin typeface="+mn-lt"/>
              </a:rPr>
              <a:t>mars 2023</a:t>
            </a:r>
          </a:p>
        </p:txBody>
      </p:sp>
      <p:sp>
        <p:nvSpPr>
          <p:cNvPr id="23" name="Page Number">
            <a:extLst>
              <a:ext uri="{FF2B5EF4-FFF2-40B4-BE49-F238E27FC236}">
                <a16:creationId xmlns:a16="http://schemas.microsoft.com/office/drawing/2014/main" id="{1F6657CA-B3D7-411C-B7D7-011E790F3A1E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4" name="Presentation Disclaimer">
            <a:extLst>
              <a:ext uri="{FF2B5EF4-FFF2-40B4-BE49-F238E27FC236}">
                <a16:creationId xmlns:a16="http://schemas.microsoft.com/office/drawing/2014/main" id="{7348ACD3-3050-4498-AD7E-4CDD7A3B8758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460375" y="6317429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fr-FR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5" name="Section Footer">
            <a:extLst>
              <a:ext uri="{FF2B5EF4-FFF2-40B4-BE49-F238E27FC236}">
                <a16:creationId xmlns:a16="http://schemas.microsoft.com/office/drawing/2014/main" id="{D940E857-8B8F-4E22-8E9C-BAB719ECE347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810477" y="6468666"/>
            <a:ext cx="3302736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6" name="PwC">
            <a:extLst>
              <a:ext uri="{FF2B5EF4-FFF2-40B4-BE49-F238E27FC236}">
                <a16:creationId xmlns:a16="http://schemas.microsoft.com/office/drawing/2014/main" id="{27DFE070-A8CE-4985-B47E-7E61A0F8E291}"/>
              </a:ext>
            </a:extLst>
          </p:cNvPr>
          <p:cNvSpPr txBox="1"/>
          <p:nvPr userDrawn="1"/>
        </p:nvSpPr>
        <p:spPr>
          <a:xfrm>
            <a:off x="460375" y="6468666"/>
            <a:ext cx="28277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fr-FR" sz="800" noProof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7B11A75-2275-4F47-AC61-8E6704205E09}"/>
              </a:ext>
            </a:extLst>
          </p:cNvPr>
          <p:cNvCxnSpPr>
            <a:cxnSpLocks/>
          </p:cNvCxnSpPr>
          <p:nvPr userDrawn="1"/>
        </p:nvCxnSpPr>
        <p:spPr>
          <a:xfrm>
            <a:off x="743157" y="6478603"/>
            <a:ext cx="0" cy="101267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8758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ction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0" y="945609"/>
            <a:ext cx="10765091" cy="677108"/>
          </a:xfrm>
          <a:solidFill>
            <a:schemeClr val="accent6"/>
          </a:solidFill>
        </p:spPr>
        <p:txBody>
          <a:bodyPr wrap="square" lIns="457200" tIns="91440" rIns="91440" bIns="91440" anchor="t">
            <a:spAutoFit/>
          </a:bodyPr>
          <a:lstStyle>
            <a:lvl1pPr algn="l">
              <a:defRPr sz="3200" b="0" i="0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noProof="0"/>
              <a:t>Section </a:t>
            </a:r>
            <a:r>
              <a:rPr lang="fr-FR" noProof="0" err="1"/>
              <a:t>Divider</a:t>
            </a:r>
            <a:endParaRPr lang="fr-FR" noProof="0"/>
          </a:p>
        </p:txBody>
      </p:sp>
      <p:sp>
        <p:nvSpPr>
          <p:cNvPr id="14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1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36" name="DividerTOCPlaceholder">
            <a:extLst>
              <a:ext uri="{FF2B5EF4-FFF2-40B4-BE49-F238E27FC236}">
                <a16:creationId xmlns:a16="http://schemas.microsoft.com/office/drawing/2014/main" id="{1B48028B-B6D8-48D6-9F96-EA3550606D9C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2527069" y="2295334"/>
            <a:ext cx="9204556" cy="383718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fr-FR" sz="971" noProof="1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8" name="Section Header">
            <a:extLst>
              <a:ext uri="{FF2B5EF4-FFF2-40B4-BE49-F238E27FC236}">
                <a16:creationId xmlns:a16="http://schemas.microsoft.com/office/drawing/2014/main" id="{2387E5D0-E573-4BF2-9A30-72501CAD67BE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chemeClr val="bg1"/>
              </a:solidFill>
            </a:endParaRPr>
          </a:p>
        </p:txBody>
      </p:sp>
      <p:sp>
        <p:nvSpPr>
          <p:cNvPr id="19" name="Draft stamp">
            <a:extLst>
              <a:ext uri="{FF2B5EF4-FFF2-40B4-BE49-F238E27FC236}">
                <a16:creationId xmlns:a16="http://schemas.microsoft.com/office/drawing/2014/main" id="{A78DB025-811A-4046-97A9-BE0B09BF63F3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20" name="Report Date">
            <a:extLst>
              <a:ext uri="{FF2B5EF4-FFF2-40B4-BE49-F238E27FC236}">
                <a16:creationId xmlns:a16="http://schemas.microsoft.com/office/drawing/2014/main" id="{9BBF1EB0-F9AB-4C02-9385-892BCFE5C313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bg1"/>
                </a:solidFill>
                <a:latin typeface="+mn-lt"/>
              </a:rPr>
              <a:t>mars 2023</a:t>
            </a:r>
          </a:p>
        </p:txBody>
      </p:sp>
      <p:sp>
        <p:nvSpPr>
          <p:cNvPr id="21" name="Page Number">
            <a:extLst>
              <a:ext uri="{FF2B5EF4-FFF2-40B4-BE49-F238E27FC236}">
                <a16:creationId xmlns:a16="http://schemas.microsoft.com/office/drawing/2014/main" id="{B016BF24-A21F-4339-AD61-10458AF1D70A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bg1"/>
              </a:solidFill>
            </a:endParaRPr>
          </a:p>
        </p:txBody>
      </p:sp>
      <p:sp>
        <p:nvSpPr>
          <p:cNvPr id="26" name="HeaderTOCPlaceholder">
            <a:extLst>
              <a:ext uri="{FF2B5EF4-FFF2-40B4-BE49-F238E27FC236}">
                <a16:creationId xmlns:a16="http://schemas.microsoft.com/office/drawing/2014/main" id="{DB818B0D-9FEC-45B4-BD31-6388C67DDD80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095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_Longer title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ction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60375" y="1246960"/>
            <a:ext cx="4905114" cy="2222966"/>
          </a:xfrm>
          <a:noFill/>
        </p:spPr>
        <p:txBody>
          <a:bodyPr wrap="square" lIns="0" tIns="0" rIns="0" bIns="0" anchor="t" anchorCtr="0">
            <a:noAutofit/>
          </a:bodyPr>
          <a:lstStyle>
            <a:lvl1pPr algn="l">
              <a:defRPr sz="3200" b="0" i="0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noProof="0"/>
              <a:t>Section </a:t>
            </a:r>
            <a:r>
              <a:rPr lang="fr-FR" noProof="0" err="1"/>
              <a:t>Divider</a:t>
            </a:r>
            <a:endParaRPr lang="fr-FR" noProof="0"/>
          </a:p>
        </p:txBody>
      </p:sp>
      <p:sp>
        <p:nvSpPr>
          <p:cNvPr id="14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1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36" name="DividerTOCPlaceholder">
            <a:extLst>
              <a:ext uri="{FF2B5EF4-FFF2-40B4-BE49-F238E27FC236}">
                <a16:creationId xmlns:a16="http://schemas.microsoft.com/office/drawing/2014/main" id="{1B48028B-B6D8-48D6-9F96-EA3550606D9C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5686387" y="1389668"/>
            <a:ext cx="6045237" cy="472697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fr-FR" sz="971" noProof="1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8" name="Section Header">
            <a:extLst>
              <a:ext uri="{FF2B5EF4-FFF2-40B4-BE49-F238E27FC236}">
                <a16:creationId xmlns:a16="http://schemas.microsoft.com/office/drawing/2014/main" id="{A6EEB569-E27D-46D3-AE63-64D847D44CE9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chemeClr val="bg1"/>
              </a:solidFill>
            </a:endParaRPr>
          </a:p>
        </p:txBody>
      </p:sp>
      <p:sp>
        <p:nvSpPr>
          <p:cNvPr id="22" name="HeaderTOCPlaceholder">
            <a:extLst>
              <a:ext uri="{FF2B5EF4-FFF2-40B4-BE49-F238E27FC236}">
                <a16:creationId xmlns:a16="http://schemas.microsoft.com/office/drawing/2014/main" id="{4C3F8F68-41B3-481B-94E5-4C49FA2177C8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2" name="Draft stamp">
            <a:extLst>
              <a:ext uri="{FF2B5EF4-FFF2-40B4-BE49-F238E27FC236}">
                <a16:creationId xmlns:a16="http://schemas.microsoft.com/office/drawing/2014/main" id="{FF22C85D-0824-4780-8818-E475E8D2F5B2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15" name="Report Date">
            <a:extLst>
              <a:ext uri="{FF2B5EF4-FFF2-40B4-BE49-F238E27FC236}">
                <a16:creationId xmlns:a16="http://schemas.microsoft.com/office/drawing/2014/main" id="{4F604E11-339D-4202-B082-02017D6E70F0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bg1"/>
                </a:solidFill>
                <a:latin typeface="+mn-lt"/>
              </a:rPr>
              <a:t>mars 2023</a:t>
            </a:r>
          </a:p>
        </p:txBody>
      </p:sp>
      <p:sp>
        <p:nvSpPr>
          <p:cNvPr id="16" name="Page Number">
            <a:extLst>
              <a:ext uri="{FF2B5EF4-FFF2-40B4-BE49-F238E27FC236}">
                <a16:creationId xmlns:a16="http://schemas.microsoft.com/office/drawing/2014/main" id="{017FB64D-2E71-47A8-9C41-A9C2F5A85AA8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7912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1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ction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0" y="945609"/>
            <a:ext cx="10765091" cy="677108"/>
          </a:xfrm>
          <a:solidFill>
            <a:schemeClr val="accent1"/>
          </a:solidFill>
        </p:spPr>
        <p:txBody>
          <a:bodyPr wrap="square" lIns="457200" tIns="91440" rIns="91440" bIns="91440" anchor="t">
            <a:spAutoFit/>
          </a:bodyPr>
          <a:lstStyle>
            <a:lvl1pPr algn="l">
              <a:defRPr sz="3200" b="0" i="0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noProof="0"/>
              <a:t>Section </a:t>
            </a:r>
            <a:r>
              <a:rPr lang="fr-FR" noProof="0" err="1"/>
              <a:t>Divider</a:t>
            </a:r>
            <a:endParaRPr lang="fr-FR" noProof="0"/>
          </a:p>
        </p:txBody>
      </p:sp>
      <p:sp>
        <p:nvSpPr>
          <p:cNvPr id="14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1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18" name="Section Header">
            <a:extLst>
              <a:ext uri="{FF2B5EF4-FFF2-40B4-BE49-F238E27FC236}">
                <a16:creationId xmlns:a16="http://schemas.microsoft.com/office/drawing/2014/main" id="{9D191A83-46FB-48D5-8D5F-B31BFCA7F9F4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chemeClr val="bg1"/>
              </a:solidFill>
            </a:endParaRPr>
          </a:p>
        </p:txBody>
      </p:sp>
      <p:sp>
        <p:nvSpPr>
          <p:cNvPr id="19" name="DividerTOCPlaceholder">
            <a:extLst>
              <a:ext uri="{FF2B5EF4-FFF2-40B4-BE49-F238E27FC236}">
                <a16:creationId xmlns:a16="http://schemas.microsoft.com/office/drawing/2014/main" id="{9B906BDA-2FE5-45C6-8733-932AC1B2AA92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2527069" y="2295334"/>
            <a:ext cx="9204556" cy="383718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fr-FR" sz="971" noProof="1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23" name="HeaderTOCPlaceholder">
            <a:extLst>
              <a:ext uri="{FF2B5EF4-FFF2-40B4-BE49-F238E27FC236}">
                <a16:creationId xmlns:a16="http://schemas.microsoft.com/office/drawing/2014/main" id="{A3DF605E-B6DF-41BA-9245-F742272D9C6D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2" name="Draft stamp">
            <a:extLst>
              <a:ext uri="{FF2B5EF4-FFF2-40B4-BE49-F238E27FC236}">
                <a16:creationId xmlns:a16="http://schemas.microsoft.com/office/drawing/2014/main" id="{DF1F8681-6375-4B40-9AC0-E63EAFE33A95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15" name="Report Date">
            <a:extLst>
              <a:ext uri="{FF2B5EF4-FFF2-40B4-BE49-F238E27FC236}">
                <a16:creationId xmlns:a16="http://schemas.microsoft.com/office/drawing/2014/main" id="{AC9B91CC-3C47-4B9B-9AB4-BD3B379CDB3F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bg1"/>
                </a:solidFill>
                <a:latin typeface="+mn-lt"/>
              </a:rPr>
              <a:t>mars 2023</a:t>
            </a:r>
          </a:p>
        </p:txBody>
      </p:sp>
      <p:sp>
        <p:nvSpPr>
          <p:cNvPr id="16" name="Page Number">
            <a:extLst>
              <a:ext uri="{FF2B5EF4-FFF2-40B4-BE49-F238E27FC236}">
                <a16:creationId xmlns:a16="http://schemas.microsoft.com/office/drawing/2014/main" id="{E110D0C3-8B23-4125-A53B-EF4CF7578072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3949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ppendix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0" y="941294"/>
            <a:ext cx="10765091" cy="677108"/>
          </a:xfrm>
          <a:solidFill>
            <a:schemeClr val="accent6"/>
          </a:solidFill>
        </p:spPr>
        <p:txBody>
          <a:bodyPr vert="horz" wrap="square" lIns="457200" tIns="91440" rIns="91440" bIns="91440" rtlCol="0" anchor="t" anchorCtr="0">
            <a:spAutoFit/>
          </a:bodyPr>
          <a:lstStyle>
            <a:lvl1pPr>
              <a:defRPr lang="en-GB" sz="3200" b="0" cap="none" noProof="0" dirty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/>
              <a:t>Appendix </a:t>
            </a:r>
            <a:r>
              <a:rPr lang="fr-FR" noProof="0" err="1"/>
              <a:t>Divider</a:t>
            </a:r>
            <a:endParaRPr lang="fr-FR" noProof="0"/>
          </a:p>
        </p:txBody>
      </p:sp>
      <p:sp>
        <p:nvSpPr>
          <p:cNvPr id="17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6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15" name="Section Header">
            <a:extLst>
              <a:ext uri="{FF2B5EF4-FFF2-40B4-BE49-F238E27FC236}">
                <a16:creationId xmlns:a16="http://schemas.microsoft.com/office/drawing/2014/main" id="{3EABC7BC-87FA-4136-9841-1C7E637362E9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rgbClr val="FFFFFF"/>
              </a:solidFill>
            </a:endParaRPr>
          </a:p>
        </p:txBody>
      </p:sp>
      <p:sp>
        <p:nvSpPr>
          <p:cNvPr id="18" name="DividerTOCPlaceholder">
            <a:extLst>
              <a:ext uri="{FF2B5EF4-FFF2-40B4-BE49-F238E27FC236}">
                <a16:creationId xmlns:a16="http://schemas.microsoft.com/office/drawing/2014/main" id="{D1996E6C-0A09-4B36-BC8D-F7EEAAA22E1F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2527069" y="2295334"/>
            <a:ext cx="9204556" cy="383718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fr-FR" sz="971" noProof="1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22" name="HeaderTOCPlaceholder">
            <a:extLst>
              <a:ext uri="{FF2B5EF4-FFF2-40B4-BE49-F238E27FC236}">
                <a16:creationId xmlns:a16="http://schemas.microsoft.com/office/drawing/2014/main" id="{EF08E0A2-B690-4535-B194-093A644BF12C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1" name="Draft stamp">
            <a:extLst>
              <a:ext uri="{FF2B5EF4-FFF2-40B4-BE49-F238E27FC236}">
                <a16:creationId xmlns:a16="http://schemas.microsoft.com/office/drawing/2014/main" id="{EE55D024-3BB2-4AB0-B3FD-2228E021A858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12" name="Report Date">
            <a:extLst>
              <a:ext uri="{FF2B5EF4-FFF2-40B4-BE49-F238E27FC236}">
                <a16:creationId xmlns:a16="http://schemas.microsoft.com/office/drawing/2014/main" id="{0466F9AF-EE74-4A36-8A9E-E0AA36362D42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bg1"/>
                </a:solidFill>
                <a:latin typeface="+mn-lt"/>
              </a:rPr>
              <a:t>mars 2023</a:t>
            </a:r>
          </a:p>
        </p:txBody>
      </p:sp>
      <p:sp>
        <p:nvSpPr>
          <p:cNvPr id="13" name="Page Number">
            <a:extLst>
              <a:ext uri="{FF2B5EF4-FFF2-40B4-BE49-F238E27FC236}">
                <a16:creationId xmlns:a16="http://schemas.microsoft.com/office/drawing/2014/main" id="{55FFA9CF-D4D4-4753-A3E2-51C47F5F97C6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9032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_Longer title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ppendix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60375" y="1246960"/>
            <a:ext cx="4722638" cy="2222966"/>
          </a:xfrm>
          <a:noFill/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GB" sz="3200" b="0" cap="none" noProof="0" dirty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/>
              <a:t>Appendix </a:t>
            </a:r>
            <a:r>
              <a:rPr lang="fr-FR" noProof="0" err="1"/>
              <a:t>Divider</a:t>
            </a:r>
            <a:endParaRPr lang="fr-FR" noProof="0"/>
          </a:p>
        </p:txBody>
      </p:sp>
      <p:sp>
        <p:nvSpPr>
          <p:cNvPr id="17" name="Date/Filepath" hidden="1"/>
          <p:cNvSpPr txBox="1"/>
          <p:nvPr userDrawn="1">
            <p:custDataLst>
              <p:tags r:id="rId2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6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36" name="DividerTOCPlaceholder">
            <a:extLst>
              <a:ext uri="{FF2B5EF4-FFF2-40B4-BE49-F238E27FC236}">
                <a16:creationId xmlns:a16="http://schemas.microsoft.com/office/drawing/2014/main" id="{C635807D-6549-4797-A193-3707FC5E46AF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5686387" y="1389668"/>
            <a:ext cx="6045237" cy="472697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fr-FR" sz="971" noProof="1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5" name="Section Header">
            <a:extLst>
              <a:ext uri="{FF2B5EF4-FFF2-40B4-BE49-F238E27FC236}">
                <a16:creationId xmlns:a16="http://schemas.microsoft.com/office/drawing/2014/main" id="{DBE09AE2-0079-46F4-B1E4-4846CEA4084C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rgbClr val="FFFFFF"/>
              </a:solidFill>
            </a:endParaRPr>
          </a:p>
        </p:txBody>
      </p:sp>
      <p:sp>
        <p:nvSpPr>
          <p:cNvPr id="21" name="HeaderTOCPlaceholder">
            <a:extLst>
              <a:ext uri="{FF2B5EF4-FFF2-40B4-BE49-F238E27FC236}">
                <a16:creationId xmlns:a16="http://schemas.microsoft.com/office/drawing/2014/main" id="{0F1D99C6-739F-49DF-A7C7-44200E65EB21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1" name="Draft stamp">
            <a:extLst>
              <a:ext uri="{FF2B5EF4-FFF2-40B4-BE49-F238E27FC236}">
                <a16:creationId xmlns:a16="http://schemas.microsoft.com/office/drawing/2014/main" id="{230C998B-00B4-4794-9475-E3032DE0E285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12" name="Report Date">
            <a:extLst>
              <a:ext uri="{FF2B5EF4-FFF2-40B4-BE49-F238E27FC236}">
                <a16:creationId xmlns:a16="http://schemas.microsoft.com/office/drawing/2014/main" id="{49CFF493-9CFC-488B-AE30-A45677CEBE78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bg1"/>
                </a:solidFill>
                <a:latin typeface="+mn-lt"/>
              </a:rPr>
              <a:t>mars 2023</a:t>
            </a:r>
          </a:p>
        </p:txBody>
      </p:sp>
      <p:sp>
        <p:nvSpPr>
          <p:cNvPr id="13" name="Page Number">
            <a:extLst>
              <a:ext uri="{FF2B5EF4-FFF2-40B4-BE49-F238E27FC236}">
                <a16:creationId xmlns:a16="http://schemas.microsoft.com/office/drawing/2014/main" id="{57EA0617-DD0B-4280-907D-BE7B2B3EA1E8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8014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 1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6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15" name="Appendix Divider Title">
            <a:extLst>
              <a:ext uri="{FF2B5EF4-FFF2-40B4-BE49-F238E27FC236}">
                <a16:creationId xmlns:a16="http://schemas.microsoft.com/office/drawing/2014/main" id="{3169E6FF-9AC2-4434-B38D-29A96F53750E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0" y="941294"/>
            <a:ext cx="10765091" cy="677108"/>
          </a:xfrm>
          <a:solidFill>
            <a:schemeClr val="accent4"/>
          </a:solidFill>
        </p:spPr>
        <p:txBody>
          <a:bodyPr vert="horz" wrap="square" lIns="457200" tIns="91440" rIns="91440" bIns="91440" rtlCol="0" anchor="t" anchorCtr="0">
            <a:spAutoFit/>
          </a:bodyPr>
          <a:lstStyle>
            <a:lvl1pPr>
              <a:defRPr lang="en-GB" sz="3200" b="0" cap="none" noProof="0" dirty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/>
              <a:t>Appendix </a:t>
            </a:r>
            <a:r>
              <a:rPr lang="fr-FR" noProof="0" err="1"/>
              <a:t>Divider</a:t>
            </a:r>
            <a:endParaRPr lang="fr-FR" noProof="0"/>
          </a:p>
        </p:txBody>
      </p:sp>
      <p:sp>
        <p:nvSpPr>
          <p:cNvPr id="18" name="Section Header">
            <a:extLst>
              <a:ext uri="{FF2B5EF4-FFF2-40B4-BE49-F238E27FC236}">
                <a16:creationId xmlns:a16="http://schemas.microsoft.com/office/drawing/2014/main" id="{D7BC8C7D-9125-4E3C-BD46-1BEFAE318674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rgbClr val="FFFFFF"/>
              </a:solidFill>
            </a:endParaRPr>
          </a:p>
        </p:txBody>
      </p:sp>
      <p:sp>
        <p:nvSpPr>
          <p:cNvPr id="19" name="DividerTOCPlaceholder">
            <a:extLst>
              <a:ext uri="{FF2B5EF4-FFF2-40B4-BE49-F238E27FC236}">
                <a16:creationId xmlns:a16="http://schemas.microsoft.com/office/drawing/2014/main" id="{8A35398C-CC88-4B73-9B09-BBA9B5DE0506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2527069" y="2295334"/>
            <a:ext cx="9204556" cy="383718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fr-FR" sz="971" noProof="1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23" name="HeaderTOCPlaceholder">
            <a:extLst>
              <a:ext uri="{FF2B5EF4-FFF2-40B4-BE49-F238E27FC236}">
                <a16:creationId xmlns:a16="http://schemas.microsoft.com/office/drawing/2014/main" id="{1605C75F-B02F-4C6E-A165-670EDC0F5F2B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1" name="Draft stamp">
            <a:extLst>
              <a:ext uri="{FF2B5EF4-FFF2-40B4-BE49-F238E27FC236}">
                <a16:creationId xmlns:a16="http://schemas.microsoft.com/office/drawing/2014/main" id="{E3C87D77-6CEE-40A5-A87A-BFE3AE47835E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12" name="Report Date">
            <a:extLst>
              <a:ext uri="{FF2B5EF4-FFF2-40B4-BE49-F238E27FC236}">
                <a16:creationId xmlns:a16="http://schemas.microsoft.com/office/drawing/2014/main" id="{83B197F5-7F2A-4E96-BDB5-7C76A11E491D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bg1"/>
                </a:solidFill>
                <a:latin typeface="+mn-lt"/>
              </a:rPr>
              <a:t>mars 2023</a:t>
            </a:r>
          </a:p>
        </p:txBody>
      </p:sp>
      <p:sp>
        <p:nvSpPr>
          <p:cNvPr id="13" name="Page Number">
            <a:extLst>
              <a:ext uri="{FF2B5EF4-FFF2-40B4-BE49-F238E27FC236}">
                <a16:creationId xmlns:a16="http://schemas.microsoft.com/office/drawing/2014/main" id="{0C91588A-D594-4A50-9ACA-647DB0E300B3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2095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nner Statement"/>
          <p:cNvSpPr>
            <a:spLocks noGrp="1"/>
          </p:cNvSpPr>
          <p:nvPr>
            <p:ph type="title" hasCustomPrompt="1"/>
          </p:nvPr>
        </p:nvSpPr>
        <p:spPr>
          <a:xfrm>
            <a:off x="460375" y="643424"/>
            <a:ext cx="5708650" cy="2517289"/>
          </a:xfrm>
        </p:spPr>
        <p:txBody>
          <a:bodyPr vert="horz" lIns="0" tIns="0" rIns="0" bIns="0" rtlCol="0" anchor="b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4236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fr-FR" noProof="0" err="1"/>
              <a:t>Thank</a:t>
            </a:r>
            <a:r>
              <a:rPr lang="fr-FR" noProof="0"/>
              <a:t> </a:t>
            </a:r>
            <a:r>
              <a:rPr lang="fr-FR" noProof="0" err="1"/>
              <a:t>you</a:t>
            </a:r>
            <a:endParaRPr lang="fr-FR"/>
          </a:p>
        </p:txBody>
      </p:sp>
      <p:sp>
        <p:nvSpPr>
          <p:cNvPr id="8" name="Slide Tags" hidden="1"/>
          <p:cNvSpPr txBox="1"/>
          <p:nvPr userDrawn="1">
            <p:custDataLst>
              <p:tags r:id="rId1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F4687C-57A8-453A-A049-0D4DDFEA3263}"/>
              </a:ext>
            </a:extLst>
          </p:cNvPr>
          <p:cNvSpPr/>
          <p:nvPr userDrawn="1"/>
        </p:nvSpPr>
        <p:spPr bwMode="hidden">
          <a:xfrm>
            <a:off x="0" y="4940855"/>
            <a:ext cx="12192000" cy="1917146"/>
          </a:xfrm>
          <a:prstGeom prst="rect">
            <a:avLst/>
          </a:prstGeom>
          <a:solidFill>
            <a:srgbClr val="D04A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1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2BBAF-6A4B-47CB-BD75-5168D1A275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0375" y="5212080"/>
            <a:ext cx="11271250" cy="13716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[Legal]</a:t>
            </a:r>
          </a:p>
        </p:txBody>
      </p:sp>
    </p:spTree>
    <p:extLst>
      <p:ext uri="{BB962C8B-B14F-4D97-AF65-F5344CB8AC3E}">
        <p14:creationId xmlns:p14="http://schemas.microsoft.com/office/powerpoint/2010/main" val="38667791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ght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E00EF32-6E97-4B2E-94BB-A6E7D2792CB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5"/>
            <a:ext cx="12192000" cy="4479925"/>
          </a:xfrm>
          <a:prstGeom prst="rect">
            <a:avLst/>
          </a:prstGeom>
          <a:solidFill>
            <a:srgbClr val="139AF0"/>
          </a:solidFill>
          <a:ln>
            <a:noFill/>
          </a:ln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975" b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0A61EC-C1EA-44D8-BCAA-88FD6DB8C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11655"/>
            <a:ext cx="12192000" cy="1762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975" b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2016832" y="1189794"/>
            <a:ext cx="9295741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2700" b="1" baseline="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2033566" y="3000005"/>
            <a:ext cx="9279009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7576097" y="4699006"/>
            <a:ext cx="3761560" cy="1393637"/>
          </a:xfrm>
        </p:spPr>
        <p:txBody>
          <a:bodyPr anchor="b"/>
          <a:lstStyle>
            <a:lvl1pPr marL="0" marR="0" indent="0" algn="r" defTabSz="685783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Tx/>
              <a:buNone/>
              <a:tabLst/>
              <a:defRPr sz="1050" b="0" i="0" baseline="0">
                <a:solidFill>
                  <a:schemeClr val="tx1"/>
                </a:solidFill>
                <a:latin typeface="+mn-lt"/>
                <a:cs typeface="Arial"/>
              </a:defRPr>
            </a:lvl1pPr>
            <a:lvl2pPr marL="0" marR="0" indent="0" algn="r" defTabSz="68578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 typeface="Wingdings" charset="0"/>
              <a:buNone/>
              <a:tabLst/>
              <a:defRPr sz="1050" b="0" i="0">
                <a:latin typeface="+mn-l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70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677337" y="4699001"/>
            <a:ext cx="6745111" cy="1375832"/>
          </a:xfrm>
          <a:solidFill>
            <a:srgbClr val="FFFFFF"/>
          </a:solidFill>
        </p:spPr>
        <p:txBody>
          <a:bodyPr anchor="ctr">
            <a:normAutofit/>
          </a:bodyPr>
          <a:lstStyle>
            <a:lvl1pPr algn="ctr">
              <a:defRPr baseline="0">
                <a:solidFill>
                  <a:srgbClr val="021F43"/>
                </a:solidFill>
              </a:defRPr>
            </a:lvl1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/>
          </a:p>
        </p:txBody>
      </p:sp>
      <p:sp>
        <p:nvSpPr>
          <p:cNvPr id="8" name="Rectangle 1028">
            <a:extLst>
              <a:ext uri="{FF2B5EF4-FFF2-40B4-BE49-F238E27FC236}">
                <a16:creationId xmlns:a16="http://schemas.microsoft.com/office/drawing/2014/main" id="{B374C678-8B6E-4D39-AC74-287D8C7BFF7F}"/>
              </a:ext>
            </a:extLst>
          </p:cNvPr>
          <p:cNvSpPr>
            <a:spLocks noGrp="1" noChangeArrowheads="1"/>
          </p:cNvSpPr>
          <p:nvPr>
            <p:ph type="dt" sz="half" idx="17"/>
          </p:nvPr>
        </p:nvSpPr>
        <p:spPr>
          <a:xfrm>
            <a:off x="7922685" y="6107118"/>
            <a:ext cx="3401483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DCBA71A9-5EFA-4887-BF32-E00408A16059}" type="datetime1">
              <a:rPr lang="en-US" smtClean="0"/>
              <a:t>10/23/2023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53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Letter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4E73762-5B0C-4A73-AAD9-B6C6DB42A1C9}"/>
              </a:ext>
            </a:extLst>
          </p:cNvPr>
          <p:cNvSpPr/>
          <p:nvPr userDrawn="1"/>
        </p:nvSpPr>
        <p:spPr>
          <a:xfrm>
            <a:off x="0" y="0"/>
            <a:ext cx="3147753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fr-FR" sz="1235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88DD68-89F1-4B99-A070-7459C90282B3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60375" y="1815352"/>
            <a:ext cx="2405149" cy="138499"/>
          </a:xfrm>
        </p:spPr>
        <p:txBody>
          <a:bodyPr wrap="square">
            <a:sp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Insert </a:t>
            </a:r>
            <a:r>
              <a:rPr lang="fr-FR" err="1"/>
              <a:t>text</a:t>
            </a:r>
            <a:r>
              <a:rPr lang="fr-FR"/>
              <a:t> </a:t>
            </a:r>
            <a:r>
              <a:rPr lang="fr-FR" err="1"/>
              <a:t>here</a:t>
            </a:r>
            <a:r>
              <a:rPr lang="fr-FR"/>
              <a:t> 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EBB040F-A728-48CD-A5B9-F69EC5296FF1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60375" y="5356603"/>
            <a:ext cx="2405149" cy="138499"/>
          </a:xfrm>
        </p:spPr>
        <p:txBody>
          <a:bodyPr wrap="square">
            <a:sp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err="1"/>
              <a:t>Address</a:t>
            </a:r>
            <a:r>
              <a:rPr lang="fr-FR"/>
              <a:t> </a:t>
            </a:r>
            <a:r>
              <a:rPr lang="fr-FR" err="1"/>
              <a:t>Placeholder</a:t>
            </a:r>
            <a:r>
              <a:rPr lang="fr-FR"/>
              <a:t> 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1A63BB9A-729A-4857-BE09-F8368F34E8D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85684" y="1045028"/>
            <a:ext cx="4006389" cy="481459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fr-FR"/>
              <a:t>Insert </a:t>
            </a:r>
            <a:r>
              <a:rPr lang="fr-FR" err="1"/>
              <a:t>text</a:t>
            </a:r>
            <a:r>
              <a:rPr lang="fr-FR"/>
              <a:t> </a:t>
            </a:r>
            <a:r>
              <a:rPr lang="fr-FR" err="1"/>
              <a:t>here</a:t>
            </a:r>
            <a:r>
              <a:rPr lang="fr-FR"/>
              <a:t> </a:t>
            </a:r>
          </a:p>
        </p:txBody>
      </p:sp>
      <p:sp>
        <p:nvSpPr>
          <p:cNvPr id="25" name="HeaderTOCPlaceholder">
            <a:extLst>
              <a:ext uri="{FF2B5EF4-FFF2-40B4-BE49-F238E27FC236}">
                <a16:creationId xmlns:a16="http://schemas.microsoft.com/office/drawing/2014/main" id="{B2EBFB81-E38C-461D-99AD-242E7DECED33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65A07308-53DA-43A1-948A-8A60E3D5EBF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 bwMode="black">
          <a:xfrm>
            <a:off x="238479" y="462635"/>
            <a:ext cx="1636776" cy="1351184"/>
          </a:xfrm>
          <a:prstGeom prst="rect">
            <a:avLst/>
          </a:prstGeom>
        </p:spPr>
      </p:pic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7593DBBF-DDD8-4584-9ACC-0E0D9868F4B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25235" y="1045028"/>
            <a:ext cx="4006389" cy="481459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fr-FR"/>
              <a:t>Insert </a:t>
            </a:r>
            <a:r>
              <a:rPr lang="fr-FR" err="1"/>
              <a:t>text</a:t>
            </a:r>
            <a:r>
              <a:rPr lang="fr-FR"/>
              <a:t> </a:t>
            </a:r>
            <a:r>
              <a:rPr lang="fr-FR" err="1"/>
              <a:t>here</a:t>
            </a:r>
            <a:r>
              <a:rPr lang="fr-FR"/>
              <a:t> </a:t>
            </a:r>
          </a:p>
        </p:txBody>
      </p:sp>
      <p:sp>
        <p:nvSpPr>
          <p:cNvPr id="30" name="Draft stamp">
            <a:extLst>
              <a:ext uri="{FF2B5EF4-FFF2-40B4-BE49-F238E27FC236}">
                <a16:creationId xmlns:a16="http://schemas.microsoft.com/office/drawing/2014/main" id="{5374E758-D554-4CEA-A7B9-30687ACE33BB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31" name="Report Date">
            <a:extLst>
              <a:ext uri="{FF2B5EF4-FFF2-40B4-BE49-F238E27FC236}">
                <a16:creationId xmlns:a16="http://schemas.microsoft.com/office/drawing/2014/main" id="{75036D95-24F7-4667-ADBB-018F62185431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tx1"/>
                </a:solidFill>
                <a:latin typeface="+mn-lt"/>
              </a:rPr>
              <a:t>mars 2023</a:t>
            </a:r>
          </a:p>
        </p:txBody>
      </p:sp>
      <p:sp>
        <p:nvSpPr>
          <p:cNvPr id="36" name="Page Number">
            <a:extLst>
              <a:ext uri="{FF2B5EF4-FFF2-40B4-BE49-F238E27FC236}">
                <a16:creationId xmlns:a16="http://schemas.microsoft.com/office/drawing/2014/main" id="{49B9DDA9-87F7-46BE-82D1-028482874398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38" name="Presentation Disclaimer">
            <a:extLst>
              <a:ext uri="{FF2B5EF4-FFF2-40B4-BE49-F238E27FC236}">
                <a16:creationId xmlns:a16="http://schemas.microsoft.com/office/drawing/2014/main" id="{B595FFAC-32A0-4FA4-A5CA-F2F7BC42AAEA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60375" y="6317429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fr-FR" sz="800" noProof="1">
                <a:solidFill>
                  <a:schemeClr val="bg1"/>
                </a:solidFill>
              </a:rPr>
              <a:t>Strictly private and confidential</a:t>
            </a:r>
          </a:p>
        </p:txBody>
      </p:sp>
      <p:sp>
        <p:nvSpPr>
          <p:cNvPr id="39" name="Section Footer">
            <a:extLst>
              <a:ext uri="{FF2B5EF4-FFF2-40B4-BE49-F238E27FC236}">
                <a16:creationId xmlns:a16="http://schemas.microsoft.com/office/drawing/2014/main" id="{2700A469-D5A7-4E3F-B289-15B25A949197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810477" y="6468666"/>
            <a:ext cx="3302736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fr-FR" sz="800" noProof="1">
              <a:solidFill>
                <a:schemeClr val="bg1"/>
              </a:solidFill>
            </a:endParaRPr>
          </a:p>
        </p:txBody>
      </p:sp>
      <p:sp>
        <p:nvSpPr>
          <p:cNvPr id="40" name="PwC">
            <a:extLst>
              <a:ext uri="{FF2B5EF4-FFF2-40B4-BE49-F238E27FC236}">
                <a16:creationId xmlns:a16="http://schemas.microsoft.com/office/drawing/2014/main" id="{A923F92B-749D-4648-990C-1846C31BD537}"/>
              </a:ext>
            </a:extLst>
          </p:cNvPr>
          <p:cNvSpPr txBox="1"/>
          <p:nvPr userDrawn="1"/>
        </p:nvSpPr>
        <p:spPr>
          <a:xfrm>
            <a:off x="460375" y="6468666"/>
            <a:ext cx="28277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fr-FR" sz="800" noProof="0">
                <a:solidFill>
                  <a:schemeClr val="bg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4B47745-5E41-4050-8049-30192B7029D0}"/>
              </a:ext>
            </a:extLst>
          </p:cNvPr>
          <p:cNvCxnSpPr>
            <a:cxnSpLocks/>
          </p:cNvCxnSpPr>
          <p:nvPr userDrawn="1"/>
        </p:nvCxnSpPr>
        <p:spPr>
          <a:xfrm>
            <a:off x="743157" y="6478603"/>
            <a:ext cx="0" cy="101267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4F31C06-B7FC-14DE-BBD7-8FEC7088B4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01408" y="6390042"/>
            <a:ext cx="2028305" cy="137160"/>
          </a:xfrm>
          <a:prstGeom prst="rect">
            <a:avLst/>
          </a:prstGeom>
        </p:spPr>
        <p:txBody>
          <a:bodyPr vert="horz" lIns="0" tIns="50941" rIns="0" bIns="50941" rtlCol="0" anchor="ctr"/>
          <a:lstStyle>
            <a:lvl1pPr algn="r"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7594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9811EF58-4943-4247-B152-3DD39E045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00138"/>
            <a:ext cx="12192000" cy="1762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975" b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915" y="301631"/>
            <a:ext cx="11282705" cy="756707"/>
          </a:xfrm>
        </p:spPr>
        <p:txBody>
          <a:bodyPr/>
          <a:lstStyle>
            <a:lvl1pPr>
              <a:defRPr sz="1650" b="0" i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65667" y="1598613"/>
            <a:ext cx="11303000" cy="46138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800"/>
              </a:spcBef>
              <a:tabLst>
                <a:tab pos="6301822" algn="r"/>
              </a:tabLst>
              <a:defRPr lang="en-US" sz="1200" smtClean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3B54B552-7D2C-475D-82E8-2E665AF03E7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FEB8A6F3-8F1C-4539-A2B8-56E68133089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4C8DD6-7737-4CF4-A8F3-3B10522E74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7425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E10F9-9A52-4CA8-86FD-E579D5E424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395E5-D7E7-4C9C-B820-136BAC459E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B8D3C-685F-4A94-90D1-8FE300425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7536-3879-4E86-8763-1C0C02272220}" type="datetimeFigureOut">
              <a:rPr lang="fr-FR" smtClean="0"/>
              <a:t>23/10/2023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76F57-8FE0-4282-97BF-7A9E9D5C2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3C64D-2EC9-480A-B419-290758759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6F23-0D32-456A-8B85-06DBB88074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9968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1D2BC-D480-46C1-A496-F56695DBC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EA957-909E-4703-BE90-68692D540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ED3E4-E5B1-4ED3-877D-1D0FCEA98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7536-3879-4E86-8763-1C0C02272220}" type="datetimeFigureOut">
              <a:rPr lang="fr-FR" smtClean="0"/>
              <a:t>23/10/2023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A31A8-BA66-4701-A577-B9E8781E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8BA15-F3EB-470A-A8FE-B3FB2326E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6F23-0D32-456A-8B85-06DBB88074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3740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925781"/>
      </p:ext>
    </p:extLst>
  </p:cSld>
  <p:clrMapOvr>
    <a:masterClrMapping/>
  </p:clrMapOvr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3213824"/>
      </p:ext>
    </p:extLst>
  </p:cSld>
  <p:clrMapOvr>
    <a:masterClrMapping/>
  </p:clrMapOvr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826582"/>
      </p:ext>
    </p:extLst>
  </p:cSld>
  <p:clrMapOvr>
    <a:masterClrMapping/>
  </p:clrMapOvr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567698"/>
      </p:ext>
    </p:extLst>
  </p:cSld>
  <p:clrMapOvr>
    <a:masterClrMapping/>
  </p:clrMapOvr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2917074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545242"/>
      </p:ext>
    </p:extLst>
  </p:cSld>
  <p:clrMapOvr>
    <a:masterClrMapping/>
  </p:clrMapOvr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726652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60375" y="850900"/>
            <a:ext cx="5546956" cy="835361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300" b="0" i="0" kern="1200" baseline="0" noProof="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fr-FR" noProof="0"/>
              <a:t>Insert </a:t>
            </a:r>
            <a:r>
              <a:rPr lang="fr-FR" noProof="0" err="1"/>
              <a:t>heading</a:t>
            </a:r>
            <a:r>
              <a:rPr lang="fr-FR" noProof="0"/>
              <a:t> (Arial 13) – </a:t>
            </a:r>
            <a:r>
              <a:rPr lang="fr-FR" noProof="0" err="1"/>
              <a:t>Inserted</a:t>
            </a:r>
            <a:r>
              <a:rPr lang="fr-FR" noProof="0"/>
              <a:t> </a:t>
            </a:r>
            <a:r>
              <a:rPr lang="fr-FR" noProof="0" err="1"/>
              <a:t>text</a:t>
            </a:r>
            <a:r>
              <a:rPr lang="fr-FR" noProof="0"/>
              <a:t> </a:t>
            </a:r>
            <a:r>
              <a:rPr lang="fr-FR" noProof="0" err="1"/>
              <a:t>here</a:t>
            </a:r>
            <a:r>
              <a:rPr lang="fr-FR" noProof="0"/>
              <a:t> </a:t>
            </a:r>
            <a:r>
              <a:rPr lang="fr-FR" noProof="0" err="1"/>
              <a:t>should</a:t>
            </a:r>
            <a:r>
              <a:rPr lang="fr-FR" noProof="0"/>
              <a:t> </a:t>
            </a:r>
            <a:r>
              <a:rPr lang="fr-FR" noProof="0" err="1"/>
              <a:t>be</a:t>
            </a:r>
            <a:r>
              <a:rPr lang="fr-FR" noProof="0"/>
              <a:t> Arial 11</a:t>
            </a:r>
            <a:endParaRPr lang="fr-FR"/>
          </a:p>
        </p:txBody>
      </p:sp>
      <p:sp>
        <p:nvSpPr>
          <p:cNvPr id="21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9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20" name="Draft stamp">
            <a:extLst>
              <a:ext uri="{FF2B5EF4-FFF2-40B4-BE49-F238E27FC236}">
                <a16:creationId xmlns:a16="http://schemas.microsoft.com/office/drawing/2014/main" id="{26555BDF-7C84-4592-ACD1-DDDDF84190D7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29" name="Report Date">
            <a:extLst>
              <a:ext uri="{FF2B5EF4-FFF2-40B4-BE49-F238E27FC236}">
                <a16:creationId xmlns:a16="http://schemas.microsoft.com/office/drawing/2014/main" id="{64581E60-A0D4-4BC1-823A-2B418E8F2128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tx1"/>
                </a:solidFill>
                <a:latin typeface="+mn-lt"/>
              </a:rPr>
              <a:t>mars 2023</a:t>
            </a:r>
          </a:p>
        </p:txBody>
      </p:sp>
      <p:sp>
        <p:nvSpPr>
          <p:cNvPr id="30" name="Page Number">
            <a:extLst>
              <a:ext uri="{FF2B5EF4-FFF2-40B4-BE49-F238E27FC236}">
                <a16:creationId xmlns:a16="http://schemas.microsoft.com/office/drawing/2014/main" id="{41779BE8-A4CC-4DAD-B153-54092D7A99B3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31" name="Presentation Disclaimer">
            <a:extLst>
              <a:ext uri="{FF2B5EF4-FFF2-40B4-BE49-F238E27FC236}">
                <a16:creationId xmlns:a16="http://schemas.microsoft.com/office/drawing/2014/main" id="{3C2E928F-BA23-4F06-9CC3-E08864FB8464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60375" y="6317429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fr-FR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32" name="Section Footer">
            <a:extLst>
              <a:ext uri="{FF2B5EF4-FFF2-40B4-BE49-F238E27FC236}">
                <a16:creationId xmlns:a16="http://schemas.microsoft.com/office/drawing/2014/main" id="{8D2C9B10-5BE7-4AF8-BFF8-A3046EC4F941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810477" y="6468666"/>
            <a:ext cx="3302736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33" name="PwC">
            <a:extLst>
              <a:ext uri="{FF2B5EF4-FFF2-40B4-BE49-F238E27FC236}">
                <a16:creationId xmlns:a16="http://schemas.microsoft.com/office/drawing/2014/main" id="{687D8D29-B820-4A31-8280-EFE6F9FA98FD}"/>
              </a:ext>
            </a:extLst>
          </p:cNvPr>
          <p:cNvSpPr txBox="1"/>
          <p:nvPr userDrawn="1"/>
        </p:nvSpPr>
        <p:spPr>
          <a:xfrm>
            <a:off x="460375" y="6468666"/>
            <a:ext cx="28277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fr-FR" sz="800" noProof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B44D133-2D16-42A3-A3AD-A385F9C01A0E}"/>
              </a:ext>
            </a:extLst>
          </p:cNvPr>
          <p:cNvCxnSpPr>
            <a:cxnSpLocks/>
          </p:cNvCxnSpPr>
          <p:nvPr userDrawn="1"/>
        </p:nvCxnSpPr>
        <p:spPr>
          <a:xfrm>
            <a:off x="743157" y="6478603"/>
            <a:ext cx="0" cy="101267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F5119-3B9D-4645-8BA3-8709EAA6A49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4514" y="849611"/>
            <a:ext cx="5546956" cy="835361"/>
          </a:xfrm>
        </p:spPr>
        <p:txBody>
          <a:bodyPr/>
          <a:lstStyle>
            <a:lvl1pPr>
              <a:defRPr sz="1300">
                <a:latin typeface="+mn-lt"/>
              </a:defRPr>
            </a:lvl1pPr>
            <a:lvl2pPr>
              <a:defRPr sz="1147"/>
            </a:lvl2pPr>
            <a:lvl3pPr>
              <a:defRPr sz="1147"/>
            </a:lvl3pPr>
            <a:lvl4pPr>
              <a:defRPr sz="1147"/>
            </a:lvl4pPr>
            <a:lvl5pPr>
              <a:defRPr sz="1147"/>
            </a:lvl5pPr>
          </a:lstStyle>
          <a:p>
            <a:pPr lvl="0"/>
            <a:r>
              <a:rPr lang="fr-FR"/>
              <a:t>PwC </a:t>
            </a:r>
            <a:r>
              <a:rPr lang="fr-FR" err="1"/>
              <a:t>view</a:t>
            </a:r>
            <a:r>
              <a:rPr lang="fr-FR"/>
              <a:t> </a:t>
            </a:r>
            <a:r>
              <a:rPr lang="fr-FR" noProof="0"/>
              <a:t>(Arial 13) – </a:t>
            </a:r>
            <a:r>
              <a:rPr lang="fr-FR" noProof="0" err="1"/>
              <a:t>Inserted</a:t>
            </a:r>
            <a:r>
              <a:rPr lang="fr-FR" noProof="0"/>
              <a:t> </a:t>
            </a:r>
            <a:r>
              <a:rPr lang="fr-FR" noProof="0" err="1"/>
              <a:t>text</a:t>
            </a:r>
            <a:r>
              <a:rPr lang="fr-FR" noProof="0"/>
              <a:t> </a:t>
            </a:r>
            <a:r>
              <a:rPr lang="fr-FR" noProof="0" err="1"/>
              <a:t>here</a:t>
            </a:r>
            <a:r>
              <a:rPr lang="fr-FR" noProof="0"/>
              <a:t> </a:t>
            </a:r>
            <a:r>
              <a:rPr lang="fr-FR" noProof="0" err="1"/>
              <a:t>should</a:t>
            </a:r>
            <a:r>
              <a:rPr lang="fr-FR" noProof="0"/>
              <a:t> </a:t>
            </a:r>
            <a:r>
              <a:rPr lang="fr-FR" noProof="0" err="1"/>
              <a:t>be</a:t>
            </a:r>
            <a:r>
              <a:rPr lang="fr-FR" noProof="0"/>
              <a:t> Arial 11</a:t>
            </a:r>
            <a:endParaRPr lang="fr-F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4B93CB7-1869-43DA-BD16-D141D7FE3D4D}"/>
              </a:ext>
            </a:extLst>
          </p:cNvPr>
          <p:cNvSpPr>
            <a:spLocks noGrp="1"/>
          </p:cNvSpPr>
          <p:nvPr>
            <p:ph sz="quarter" idx="26" hasCustomPrompt="1"/>
            <p:custDataLst>
              <p:tags r:id="rId8"/>
            </p:custDataLst>
          </p:nvPr>
        </p:nvSpPr>
        <p:spPr>
          <a:xfrm>
            <a:off x="460375" y="1812925"/>
            <a:ext cx="11271250" cy="430128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Click to </a:t>
            </a:r>
            <a:r>
              <a:rPr lang="fr-FR" err="1"/>
              <a:t>add</a:t>
            </a:r>
            <a:r>
              <a:rPr lang="fr-FR"/>
              <a:t> </a:t>
            </a:r>
            <a:r>
              <a:rPr lang="fr-FR" err="1"/>
              <a:t>text</a:t>
            </a:r>
            <a:endParaRPr lang="fr-FR"/>
          </a:p>
          <a:p>
            <a:pPr lvl="1"/>
            <a:r>
              <a:rPr lang="fr-FR"/>
              <a:t>Second </a:t>
            </a:r>
            <a:r>
              <a:rPr lang="fr-FR" err="1"/>
              <a:t>level</a:t>
            </a:r>
            <a:endParaRPr lang="fr-FR"/>
          </a:p>
          <a:p>
            <a:pPr lvl="2"/>
            <a:r>
              <a:rPr lang="fr-FR" err="1"/>
              <a:t>Third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3"/>
            <a:r>
              <a:rPr lang="fr-FR" err="1"/>
              <a:t>Fourth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4"/>
            <a:r>
              <a:rPr lang="fr-FR" err="1"/>
              <a:t>Fifth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</p:txBody>
      </p:sp>
      <p:sp>
        <p:nvSpPr>
          <p:cNvPr id="22" name="HeaderTOCPlaceholder">
            <a:extLst>
              <a:ext uri="{FF2B5EF4-FFF2-40B4-BE49-F238E27FC236}">
                <a16:creationId xmlns:a16="http://schemas.microsoft.com/office/drawing/2014/main" id="{16292C50-DC20-44F3-BF7F-BF53220E5E79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3" name="Section Header">
            <a:extLst>
              <a:ext uri="{FF2B5EF4-FFF2-40B4-BE49-F238E27FC236}">
                <a16:creationId xmlns:a16="http://schemas.microsoft.com/office/drawing/2014/main" id="{2A00B7A9-6B84-4D4C-9CBA-D8689222CE89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E4AC325-BDF8-02EA-16F5-B6F723A83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01408" y="6447792"/>
            <a:ext cx="2028305" cy="137160"/>
          </a:xfrm>
          <a:prstGeom prst="rect">
            <a:avLst/>
          </a:prstGeom>
        </p:spPr>
        <p:txBody>
          <a:bodyPr vert="horz" lIns="0" tIns="50941" rIns="0" bIns="50941" rtlCol="0" anchor="ctr"/>
          <a:lstStyle>
            <a:lvl1pPr algn="r"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589529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117046"/>
      </p:ext>
    </p:extLst>
  </p:cSld>
  <p:clrMapOvr>
    <a:masterClrMapping/>
  </p:clrMapOvr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6852768"/>
      </p:ext>
    </p:extLst>
  </p:cSld>
  <p:clrMapOvr>
    <a:masterClrMapping/>
  </p:clrMapOvr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37484"/>
      </p:ext>
    </p:extLst>
  </p:cSld>
  <p:clrMapOvr>
    <a:masterClrMapping/>
  </p:clrMapOvr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179550"/>
      </p:ext>
    </p:extLst>
  </p:cSld>
  <p:clrMapOvr>
    <a:masterClrMapping/>
  </p:clrMapOvr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ght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E00EF32-6E97-4B2E-94BB-A6E7D2792CB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5"/>
            <a:ext cx="12192000" cy="4479925"/>
          </a:xfrm>
          <a:prstGeom prst="rect">
            <a:avLst/>
          </a:prstGeom>
          <a:solidFill>
            <a:srgbClr val="139AF0"/>
          </a:solidFill>
          <a:ln>
            <a:noFill/>
          </a:ln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975" b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0A61EC-C1EA-44D8-BCAA-88FD6DB8C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11655"/>
            <a:ext cx="12192000" cy="1762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975" b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2016832" y="1189794"/>
            <a:ext cx="9295741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2700" b="1" baseline="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2033566" y="3000005"/>
            <a:ext cx="9279009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8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7576097" y="4699006"/>
            <a:ext cx="3761560" cy="1393637"/>
          </a:xfrm>
        </p:spPr>
        <p:txBody>
          <a:bodyPr anchor="b"/>
          <a:lstStyle>
            <a:lvl1pPr marL="0" marR="0" indent="0" algn="r" defTabSz="685783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Tx/>
              <a:buNone/>
              <a:tabLst/>
              <a:defRPr sz="1050" b="0" i="0" baseline="0">
                <a:solidFill>
                  <a:schemeClr val="tx1"/>
                </a:solidFill>
                <a:latin typeface="+mn-lt"/>
                <a:cs typeface="Arial"/>
              </a:defRPr>
            </a:lvl1pPr>
            <a:lvl2pPr marL="0" marR="0" indent="0" algn="r" defTabSz="68578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 typeface="Wingdings" charset="0"/>
              <a:buNone/>
              <a:tabLst/>
              <a:defRPr sz="1050" b="0" i="0">
                <a:latin typeface="+mn-l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70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677337" y="4699001"/>
            <a:ext cx="6745111" cy="1375832"/>
          </a:xfrm>
          <a:solidFill>
            <a:srgbClr val="FFFFFF"/>
          </a:solidFill>
        </p:spPr>
        <p:txBody>
          <a:bodyPr anchor="ctr">
            <a:normAutofit/>
          </a:bodyPr>
          <a:lstStyle>
            <a:lvl1pPr algn="ctr">
              <a:defRPr baseline="0">
                <a:solidFill>
                  <a:srgbClr val="021F43"/>
                </a:solidFill>
              </a:defRPr>
            </a:lvl1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/>
          </a:p>
        </p:txBody>
      </p:sp>
      <p:sp>
        <p:nvSpPr>
          <p:cNvPr id="8" name="Rectangle 1028">
            <a:extLst>
              <a:ext uri="{FF2B5EF4-FFF2-40B4-BE49-F238E27FC236}">
                <a16:creationId xmlns:a16="http://schemas.microsoft.com/office/drawing/2014/main" id="{B374C678-8B6E-4D39-AC74-287D8C7BFF7F}"/>
              </a:ext>
            </a:extLst>
          </p:cNvPr>
          <p:cNvSpPr>
            <a:spLocks noGrp="1" noChangeArrowheads="1"/>
          </p:cNvSpPr>
          <p:nvPr>
            <p:ph type="dt" sz="half" idx="17"/>
          </p:nvPr>
        </p:nvSpPr>
        <p:spPr>
          <a:xfrm>
            <a:off x="7922685" y="6107118"/>
            <a:ext cx="3401483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DCBA71A9-5EFA-4887-BF32-E00408A16059}" type="datetime1">
              <a:rPr lang="en-US" smtClean="0"/>
              <a:t>10/23/2023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1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9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23" name="Section Header">
            <a:extLst>
              <a:ext uri="{FF2B5EF4-FFF2-40B4-BE49-F238E27FC236}">
                <a16:creationId xmlns:a16="http://schemas.microsoft.com/office/drawing/2014/main" id="{F4C357FB-B437-4723-8992-3ECAB8362998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4" name="Banner Statement">
            <a:extLst>
              <a:ext uri="{FF2B5EF4-FFF2-40B4-BE49-F238E27FC236}">
                <a16:creationId xmlns:a16="http://schemas.microsoft.com/office/drawing/2014/main" id="{C94F3795-7575-485D-9A29-04ABA7986F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0375" y="850900"/>
            <a:ext cx="5546956" cy="835361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300" b="0" i="0" kern="1200" baseline="0" noProof="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fr-FR" noProof="0"/>
              <a:t>Insert </a:t>
            </a:r>
            <a:r>
              <a:rPr lang="fr-FR" noProof="0" err="1"/>
              <a:t>heading</a:t>
            </a:r>
            <a:r>
              <a:rPr lang="fr-FR" noProof="0"/>
              <a:t> (Arial 13) – </a:t>
            </a:r>
            <a:r>
              <a:rPr lang="fr-FR" noProof="0" err="1"/>
              <a:t>Inserted</a:t>
            </a:r>
            <a:r>
              <a:rPr lang="fr-FR" noProof="0"/>
              <a:t> </a:t>
            </a:r>
            <a:r>
              <a:rPr lang="fr-FR" noProof="0" err="1"/>
              <a:t>text</a:t>
            </a:r>
            <a:r>
              <a:rPr lang="fr-FR" noProof="0"/>
              <a:t> </a:t>
            </a:r>
            <a:r>
              <a:rPr lang="fr-FR" noProof="0" err="1"/>
              <a:t>here</a:t>
            </a:r>
            <a:r>
              <a:rPr lang="fr-FR" noProof="0"/>
              <a:t> </a:t>
            </a:r>
            <a:r>
              <a:rPr lang="fr-FR" noProof="0" err="1"/>
              <a:t>should</a:t>
            </a:r>
            <a:r>
              <a:rPr lang="fr-FR" noProof="0"/>
              <a:t> </a:t>
            </a:r>
            <a:r>
              <a:rPr lang="fr-FR" noProof="0" err="1"/>
              <a:t>be</a:t>
            </a:r>
            <a:r>
              <a:rPr lang="fr-FR" noProof="0"/>
              <a:t> Arial 11</a:t>
            </a:r>
            <a:endParaRPr lang="fr-FR"/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C225AC49-EFF6-4DC1-8AA8-0E10BEAEB0D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4514" y="849611"/>
            <a:ext cx="5546956" cy="835361"/>
          </a:xfrm>
        </p:spPr>
        <p:txBody>
          <a:bodyPr/>
          <a:lstStyle>
            <a:lvl1pPr>
              <a:defRPr sz="1300">
                <a:latin typeface="+mn-lt"/>
              </a:defRPr>
            </a:lvl1pPr>
            <a:lvl2pPr>
              <a:defRPr sz="1147"/>
            </a:lvl2pPr>
            <a:lvl3pPr>
              <a:defRPr sz="1147"/>
            </a:lvl3pPr>
            <a:lvl4pPr>
              <a:defRPr sz="1147"/>
            </a:lvl4pPr>
            <a:lvl5pPr>
              <a:defRPr sz="1147"/>
            </a:lvl5pPr>
          </a:lstStyle>
          <a:p>
            <a:pPr lvl="0"/>
            <a:r>
              <a:rPr lang="fr-FR"/>
              <a:t>PwC </a:t>
            </a:r>
            <a:r>
              <a:rPr lang="fr-FR" err="1"/>
              <a:t>view</a:t>
            </a:r>
            <a:r>
              <a:rPr lang="fr-FR"/>
              <a:t> </a:t>
            </a:r>
            <a:r>
              <a:rPr lang="fr-FR" noProof="0"/>
              <a:t>(Arial 13) – </a:t>
            </a:r>
            <a:r>
              <a:rPr lang="fr-FR" noProof="0" err="1"/>
              <a:t>Inserted</a:t>
            </a:r>
            <a:r>
              <a:rPr lang="fr-FR" noProof="0"/>
              <a:t> </a:t>
            </a:r>
            <a:r>
              <a:rPr lang="fr-FR" noProof="0" err="1"/>
              <a:t>text</a:t>
            </a:r>
            <a:r>
              <a:rPr lang="fr-FR" noProof="0"/>
              <a:t> </a:t>
            </a:r>
            <a:r>
              <a:rPr lang="fr-FR" noProof="0" err="1"/>
              <a:t>here</a:t>
            </a:r>
            <a:r>
              <a:rPr lang="fr-FR" noProof="0"/>
              <a:t> </a:t>
            </a:r>
            <a:r>
              <a:rPr lang="fr-FR" noProof="0" err="1"/>
              <a:t>should</a:t>
            </a:r>
            <a:r>
              <a:rPr lang="fr-FR" noProof="0"/>
              <a:t> </a:t>
            </a:r>
            <a:r>
              <a:rPr lang="fr-FR" noProof="0" err="1"/>
              <a:t>be</a:t>
            </a:r>
            <a:r>
              <a:rPr lang="fr-FR" noProof="0"/>
              <a:t> Arial 11</a:t>
            </a:r>
            <a:endParaRPr lang="fr-F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5D9546-6858-4DBE-A229-7EF6A33B50A5}"/>
              </a:ext>
            </a:extLst>
          </p:cNvPr>
          <p:cNvSpPr>
            <a:spLocks noGrp="1"/>
          </p:cNvSpPr>
          <p:nvPr>
            <p:ph sz="quarter" idx="26" hasCustomPrompt="1"/>
            <p:custDataLst>
              <p:tags r:id="rId4"/>
            </p:custDataLst>
          </p:nvPr>
        </p:nvSpPr>
        <p:spPr>
          <a:xfrm>
            <a:off x="460375" y="1812925"/>
            <a:ext cx="5557838" cy="4303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Click to </a:t>
            </a:r>
            <a:r>
              <a:rPr lang="fr-FR" err="1"/>
              <a:t>add</a:t>
            </a:r>
            <a:r>
              <a:rPr lang="fr-FR"/>
              <a:t> </a:t>
            </a:r>
            <a:r>
              <a:rPr lang="fr-FR" err="1"/>
              <a:t>text</a:t>
            </a:r>
            <a:endParaRPr lang="fr-FR"/>
          </a:p>
          <a:p>
            <a:pPr lvl="1"/>
            <a:r>
              <a:rPr lang="fr-FR"/>
              <a:t>Second </a:t>
            </a:r>
            <a:r>
              <a:rPr lang="fr-FR" err="1"/>
              <a:t>level</a:t>
            </a:r>
            <a:endParaRPr lang="fr-FR"/>
          </a:p>
          <a:p>
            <a:pPr lvl="2"/>
            <a:r>
              <a:rPr lang="fr-FR" err="1"/>
              <a:t>Third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3"/>
            <a:r>
              <a:rPr lang="fr-FR" err="1"/>
              <a:t>Fourth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4"/>
            <a:r>
              <a:rPr lang="fr-FR" err="1"/>
              <a:t>Fifth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</p:txBody>
      </p:sp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E35C69AB-B910-49C2-934B-49565811B777}"/>
              </a:ext>
            </a:extLst>
          </p:cNvPr>
          <p:cNvSpPr>
            <a:spLocks noGrp="1"/>
          </p:cNvSpPr>
          <p:nvPr>
            <p:ph sz="quarter" idx="27" hasCustomPrompt="1"/>
            <p:custDataLst>
              <p:tags r:id="rId5"/>
            </p:custDataLst>
          </p:nvPr>
        </p:nvSpPr>
        <p:spPr>
          <a:xfrm>
            <a:off x="6173632" y="1812925"/>
            <a:ext cx="5557838" cy="4303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Click to </a:t>
            </a:r>
            <a:r>
              <a:rPr lang="fr-FR" err="1"/>
              <a:t>add</a:t>
            </a:r>
            <a:r>
              <a:rPr lang="fr-FR"/>
              <a:t> </a:t>
            </a:r>
            <a:r>
              <a:rPr lang="fr-FR" err="1"/>
              <a:t>text</a:t>
            </a:r>
            <a:endParaRPr lang="fr-FR"/>
          </a:p>
          <a:p>
            <a:pPr lvl="1"/>
            <a:r>
              <a:rPr lang="fr-FR"/>
              <a:t>Second </a:t>
            </a:r>
            <a:r>
              <a:rPr lang="fr-FR" err="1"/>
              <a:t>level</a:t>
            </a:r>
            <a:endParaRPr lang="fr-FR"/>
          </a:p>
          <a:p>
            <a:pPr lvl="2"/>
            <a:r>
              <a:rPr lang="fr-FR" err="1"/>
              <a:t>Third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3"/>
            <a:r>
              <a:rPr lang="fr-FR" err="1"/>
              <a:t>Fourth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4"/>
            <a:r>
              <a:rPr lang="fr-FR" err="1"/>
              <a:t>Fifth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</p:txBody>
      </p:sp>
      <p:sp>
        <p:nvSpPr>
          <p:cNvPr id="42" name="HeaderTOCPlaceholder">
            <a:extLst>
              <a:ext uri="{FF2B5EF4-FFF2-40B4-BE49-F238E27FC236}">
                <a16:creationId xmlns:a16="http://schemas.microsoft.com/office/drawing/2014/main" id="{236CC445-478A-4411-89C9-5DC37B07D9C0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7" name="Draft stamp">
            <a:extLst>
              <a:ext uri="{FF2B5EF4-FFF2-40B4-BE49-F238E27FC236}">
                <a16:creationId xmlns:a16="http://schemas.microsoft.com/office/drawing/2014/main" id="{9486CF01-A94F-4004-8060-3EE6A39A3326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18" name="Report Date">
            <a:extLst>
              <a:ext uri="{FF2B5EF4-FFF2-40B4-BE49-F238E27FC236}">
                <a16:creationId xmlns:a16="http://schemas.microsoft.com/office/drawing/2014/main" id="{CDD72B10-A5E5-4C3A-937C-0B2769F1DAFC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tx1"/>
                </a:solidFill>
                <a:latin typeface="+mn-lt"/>
              </a:rPr>
              <a:t>mars 2023</a:t>
            </a:r>
          </a:p>
        </p:txBody>
      </p:sp>
      <p:sp>
        <p:nvSpPr>
          <p:cNvPr id="20" name="Page Number">
            <a:extLst>
              <a:ext uri="{FF2B5EF4-FFF2-40B4-BE49-F238E27FC236}">
                <a16:creationId xmlns:a16="http://schemas.microsoft.com/office/drawing/2014/main" id="{58C3A25C-AB23-488C-B273-F165698C4043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2" name="Presentation Disclaimer">
            <a:extLst>
              <a:ext uri="{FF2B5EF4-FFF2-40B4-BE49-F238E27FC236}">
                <a16:creationId xmlns:a16="http://schemas.microsoft.com/office/drawing/2014/main" id="{A714CBA0-2AFE-4E41-B92F-41924DC00FAC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460375" y="6317429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fr-FR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8" name="Section Footer">
            <a:extLst>
              <a:ext uri="{FF2B5EF4-FFF2-40B4-BE49-F238E27FC236}">
                <a16:creationId xmlns:a16="http://schemas.microsoft.com/office/drawing/2014/main" id="{A93156E0-1FFA-4005-AB50-3BD585EFF0C7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810477" y="6468666"/>
            <a:ext cx="3302736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9" name="PwC">
            <a:extLst>
              <a:ext uri="{FF2B5EF4-FFF2-40B4-BE49-F238E27FC236}">
                <a16:creationId xmlns:a16="http://schemas.microsoft.com/office/drawing/2014/main" id="{6DBE3C62-C76E-48B9-BE45-5866B7158C6C}"/>
              </a:ext>
            </a:extLst>
          </p:cNvPr>
          <p:cNvSpPr txBox="1"/>
          <p:nvPr userDrawn="1"/>
        </p:nvSpPr>
        <p:spPr>
          <a:xfrm>
            <a:off x="460375" y="6468666"/>
            <a:ext cx="28277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fr-FR" sz="800" noProof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B7E8D77-BCDB-419D-944A-1098AB749CEF}"/>
              </a:ext>
            </a:extLst>
          </p:cNvPr>
          <p:cNvCxnSpPr>
            <a:cxnSpLocks/>
          </p:cNvCxnSpPr>
          <p:nvPr userDrawn="1"/>
        </p:nvCxnSpPr>
        <p:spPr>
          <a:xfrm>
            <a:off x="743157" y="6478603"/>
            <a:ext cx="0" cy="101267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162C6068-50CE-36A8-3A95-8F060C06B2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01408" y="6447792"/>
            <a:ext cx="2028305" cy="137160"/>
          </a:xfrm>
          <a:prstGeom prst="rect">
            <a:avLst/>
          </a:prstGeom>
        </p:spPr>
        <p:txBody>
          <a:bodyPr vert="horz" lIns="0" tIns="50941" rIns="0" bIns="50941" rtlCol="0" anchor="ctr"/>
          <a:lstStyle>
            <a:lvl1pPr algn="r"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299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R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9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18" name="Section Header">
            <a:extLst>
              <a:ext uri="{FF2B5EF4-FFF2-40B4-BE49-F238E27FC236}">
                <a16:creationId xmlns:a16="http://schemas.microsoft.com/office/drawing/2014/main" id="{428A49D6-CA37-4E30-BC42-410FD602CD92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2" name="Banner Statement">
            <a:extLst>
              <a:ext uri="{FF2B5EF4-FFF2-40B4-BE49-F238E27FC236}">
                <a16:creationId xmlns:a16="http://schemas.microsoft.com/office/drawing/2014/main" id="{3AA9154C-7555-442D-80D4-DC30330D8D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0375" y="850900"/>
            <a:ext cx="5546956" cy="835361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1300" b="0" i="0" kern="1200" baseline="0" noProof="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fr-FR" noProof="0"/>
              <a:t>Insert </a:t>
            </a:r>
            <a:r>
              <a:rPr lang="fr-FR" noProof="0" err="1"/>
              <a:t>heading</a:t>
            </a:r>
            <a:r>
              <a:rPr lang="fr-FR" noProof="0"/>
              <a:t> (Arial 13) – </a:t>
            </a:r>
            <a:r>
              <a:rPr lang="fr-FR" noProof="0" err="1"/>
              <a:t>Inserted</a:t>
            </a:r>
            <a:r>
              <a:rPr lang="fr-FR" noProof="0"/>
              <a:t> </a:t>
            </a:r>
            <a:r>
              <a:rPr lang="fr-FR" noProof="0" err="1"/>
              <a:t>text</a:t>
            </a:r>
            <a:r>
              <a:rPr lang="fr-FR" noProof="0"/>
              <a:t> </a:t>
            </a:r>
            <a:r>
              <a:rPr lang="fr-FR" noProof="0" err="1"/>
              <a:t>here</a:t>
            </a:r>
            <a:r>
              <a:rPr lang="fr-FR" noProof="0"/>
              <a:t> </a:t>
            </a:r>
            <a:r>
              <a:rPr lang="fr-FR" noProof="0" err="1"/>
              <a:t>should</a:t>
            </a:r>
            <a:r>
              <a:rPr lang="fr-FR" noProof="0"/>
              <a:t> </a:t>
            </a:r>
            <a:r>
              <a:rPr lang="fr-FR" noProof="0" err="1"/>
              <a:t>be</a:t>
            </a:r>
            <a:r>
              <a:rPr lang="fr-FR" noProof="0"/>
              <a:t> Arial 11</a:t>
            </a:r>
            <a:endParaRPr lang="fr-FR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C5733B8F-F691-4E67-B991-AAA0183F0A6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4514" y="849611"/>
            <a:ext cx="5546956" cy="835361"/>
          </a:xfrm>
        </p:spPr>
        <p:txBody>
          <a:bodyPr/>
          <a:lstStyle>
            <a:lvl1pPr>
              <a:defRPr sz="1300">
                <a:latin typeface="+mn-lt"/>
              </a:defRPr>
            </a:lvl1pPr>
            <a:lvl2pPr>
              <a:defRPr sz="1147"/>
            </a:lvl2pPr>
            <a:lvl3pPr>
              <a:defRPr sz="1147"/>
            </a:lvl3pPr>
            <a:lvl4pPr>
              <a:defRPr sz="1147"/>
            </a:lvl4pPr>
            <a:lvl5pPr>
              <a:defRPr sz="1147"/>
            </a:lvl5pPr>
          </a:lstStyle>
          <a:p>
            <a:pPr lvl="0"/>
            <a:r>
              <a:rPr lang="fr-FR"/>
              <a:t>PwC </a:t>
            </a:r>
            <a:r>
              <a:rPr lang="fr-FR" err="1"/>
              <a:t>view</a:t>
            </a:r>
            <a:r>
              <a:rPr lang="fr-FR"/>
              <a:t> </a:t>
            </a:r>
            <a:r>
              <a:rPr lang="fr-FR" noProof="0"/>
              <a:t>(Arial 13) – </a:t>
            </a:r>
            <a:r>
              <a:rPr lang="fr-FR" noProof="0" err="1"/>
              <a:t>Inserted</a:t>
            </a:r>
            <a:r>
              <a:rPr lang="fr-FR" noProof="0"/>
              <a:t> </a:t>
            </a:r>
            <a:r>
              <a:rPr lang="fr-FR" noProof="0" err="1"/>
              <a:t>text</a:t>
            </a:r>
            <a:r>
              <a:rPr lang="fr-FR" noProof="0"/>
              <a:t> </a:t>
            </a:r>
            <a:r>
              <a:rPr lang="fr-FR" noProof="0" err="1"/>
              <a:t>here</a:t>
            </a:r>
            <a:r>
              <a:rPr lang="fr-FR" noProof="0"/>
              <a:t> </a:t>
            </a:r>
            <a:r>
              <a:rPr lang="fr-FR" noProof="0" err="1"/>
              <a:t>should</a:t>
            </a:r>
            <a:r>
              <a:rPr lang="fr-FR" noProof="0"/>
              <a:t> </a:t>
            </a:r>
            <a:r>
              <a:rPr lang="fr-FR" noProof="0" err="1"/>
              <a:t>be</a:t>
            </a:r>
            <a:r>
              <a:rPr lang="fr-FR" noProof="0"/>
              <a:t> Arial 11</a:t>
            </a:r>
            <a:endParaRPr lang="fr-FR"/>
          </a:p>
        </p:txBody>
      </p:sp>
      <p:sp>
        <p:nvSpPr>
          <p:cNvPr id="38" name="HeaderTOCPlaceholder">
            <a:extLst>
              <a:ext uri="{FF2B5EF4-FFF2-40B4-BE49-F238E27FC236}">
                <a16:creationId xmlns:a16="http://schemas.microsoft.com/office/drawing/2014/main" id="{93FE0615-4A9A-4390-A919-2DD550717D72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5" name="Draft stamp">
            <a:extLst>
              <a:ext uri="{FF2B5EF4-FFF2-40B4-BE49-F238E27FC236}">
                <a16:creationId xmlns:a16="http://schemas.microsoft.com/office/drawing/2014/main" id="{D89CD079-CDF2-46EA-90D4-165F08D91E2A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16" name="Report Date">
            <a:extLst>
              <a:ext uri="{FF2B5EF4-FFF2-40B4-BE49-F238E27FC236}">
                <a16:creationId xmlns:a16="http://schemas.microsoft.com/office/drawing/2014/main" id="{9A691024-3DA1-435D-A9DA-406D83581719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tx1"/>
                </a:solidFill>
                <a:latin typeface="+mn-lt"/>
              </a:rPr>
              <a:t>mars 2023</a:t>
            </a:r>
          </a:p>
        </p:txBody>
      </p:sp>
      <p:sp>
        <p:nvSpPr>
          <p:cNvPr id="17" name="Page Number">
            <a:extLst>
              <a:ext uri="{FF2B5EF4-FFF2-40B4-BE49-F238E27FC236}">
                <a16:creationId xmlns:a16="http://schemas.microsoft.com/office/drawing/2014/main" id="{C21F1251-4603-4137-9FE8-034136770BB3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0" name="Presentation Disclaimer">
            <a:extLst>
              <a:ext uri="{FF2B5EF4-FFF2-40B4-BE49-F238E27FC236}">
                <a16:creationId xmlns:a16="http://schemas.microsoft.com/office/drawing/2014/main" id="{38DDA239-CB02-4C4B-8DA3-FB452A926743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460375" y="6317429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fr-FR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8" name="Section Footer">
            <a:extLst>
              <a:ext uri="{FF2B5EF4-FFF2-40B4-BE49-F238E27FC236}">
                <a16:creationId xmlns:a16="http://schemas.microsoft.com/office/drawing/2014/main" id="{32ED9045-726B-416F-8A7D-BC02410EF19F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810477" y="6468666"/>
            <a:ext cx="3302736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9" name="PwC">
            <a:extLst>
              <a:ext uri="{FF2B5EF4-FFF2-40B4-BE49-F238E27FC236}">
                <a16:creationId xmlns:a16="http://schemas.microsoft.com/office/drawing/2014/main" id="{AD7DCC52-CB19-4BEA-8A67-4CADB89B46CB}"/>
              </a:ext>
            </a:extLst>
          </p:cNvPr>
          <p:cNvSpPr txBox="1"/>
          <p:nvPr userDrawn="1"/>
        </p:nvSpPr>
        <p:spPr>
          <a:xfrm>
            <a:off x="460375" y="6468666"/>
            <a:ext cx="28277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fr-FR" sz="800" noProof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4BB6309-173F-41AA-8A23-428606503A60}"/>
              </a:ext>
            </a:extLst>
          </p:cNvPr>
          <p:cNvCxnSpPr>
            <a:cxnSpLocks/>
          </p:cNvCxnSpPr>
          <p:nvPr userDrawn="1"/>
        </p:nvCxnSpPr>
        <p:spPr>
          <a:xfrm>
            <a:off x="743157" y="6478603"/>
            <a:ext cx="0" cy="101267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1784FE6-1B3F-EB21-AECD-F5355DF979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01408" y="6447792"/>
            <a:ext cx="2028305" cy="137160"/>
          </a:xfrm>
          <a:prstGeom prst="rect">
            <a:avLst/>
          </a:prstGeom>
        </p:spPr>
        <p:txBody>
          <a:bodyPr vert="horz" lIns="0" tIns="50941" rIns="0" bIns="50941" rtlCol="0" anchor="ctr"/>
          <a:lstStyle>
            <a:lvl1pPr algn="r"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98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60374" y="855345"/>
            <a:ext cx="11271216" cy="82423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28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fr-FR" noProof="0"/>
              <a:t>Insert banner </a:t>
            </a:r>
            <a:r>
              <a:rPr lang="fr-FR" noProof="0" err="1"/>
              <a:t>statement</a:t>
            </a:r>
            <a:r>
              <a:rPr lang="fr-FR" noProof="0"/>
              <a:t> </a:t>
            </a:r>
            <a:r>
              <a:rPr lang="fr-FR" noProof="0" err="1"/>
              <a:t>here</a:t>
            </a:r>
            <a:endParaRPr lang="fr-FR"/>
          </a:p>
        </p:txBody>
      </p:sp>
      <p:sp>
        <p:nvSpPr>
          <p:cNvPr id="21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9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16" name="Section Header">
            <a:extLst>
              <a:ext uri="{FF2B5EF4-FFF2-40B4-BE49-F238E27FC236}">
                <a16:creationId xmlns:a16="http://schemas.microsoft.com/office/drawing/2014/main" id="{E3215135-5E60-43B0-8C29-BC6877F80C96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D18FC-0447-4F78-BC88-CC89758440FF}"/>
              </a:ext>
            </a:extLst>
          </p:cNvPr>
          <p:cNvSpPr>
            <a:spLocks noGrp="1"/>
          </p:cNvSpPr>
          <p:nvPr>
            <p:ph sz="quarter" idx="10" hasCustomPrompt="1"/>
            <p:custDataLst>
              <p:tags r:id="rId4"/>
            </p:custDataLst>
          </p:nvPr>
        </p:nvSpPr>
        <p:spPr>
          <a:xfrm>
            <a:off x="460375" y="1812924"/>
            <a:ext cx="11271216" cy="4303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Click to </a:t>
            </a:r>
            <a:r>
              <a:rPr lang="fr-FR" err="1"/>
              <a:t>add</a:t>
            </a:r>
            <a:r>
              <a:rPr lang="fr-FR"/>
              <a:t> </a:t>
            </a:r>
            <a:r>
              <a:rPr lang="fr-FR" err="1"/>
              <a:t>text</a:t>
            </a:r>
            <a:endParaRPr lang="fr-FR"/>
          </a:p>
          <a:p>
            <a:pPr lvl="1"/>
            <a:r>
              <a:rPr lang="fr-FR"/>
              <a:t>Second </a:t>
            </a:r>
            <a:r>
              <a:rPr lang="fr-FR" err="1"/>
              <a:t>level</a:t>
            </a:r>
            <a:endParaRPr lang="fr-FR"/>
          </a:p>
          <a:p>
            <a:pPr lvl="2"/>
            <a:r>
              <a:rPr lang="fr-FR" err="1"/>
              <a:t>Third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3"/>
            <a:r>
              <a:rPr lang="fr-FR" err="1"/>
              <a:t>Fourth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4"/>
            <a:r>
              <a:rPr lang="fr-FR" err="1"/>
              <a:t>Fifth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</p:txBody>
      </p:sp>
      <p:sp>
        <p:nvSpPr>
          <p:cNvPr id="37" name="HeaderTOCPlaceholder">
            <a:extLst>
              <a:ext uri="{FF2B5EF4-FFF2-40B4-BE49-F238E27FC236}">
                <a16:creationId xmlns:a16="http://schemas.microsoft.com/office/drawing/2014/main" id="{A6A725E5-4289-4091-A4D2-60363E301A4B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5" name="Draft stamp">
            <a:extLst>
              <a:ext uri="{FF2B5EF4-FFF2-40B4-BE49-F238E27FC236}">
                <a16:creationId xmlns:a16="http://schemas.microsoft.com/office/drawing/2014/main" id="{4C9BA8C8-FDAA-42B2-AB2D-285AE863C491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17" name="Report Date">
            <a:extLst>
              <a:ext uri="{FF2B5EF4-FFF2-40B4-BE49-F238E27FC236}">
                <a16:creationId xmlns:a16="http://schemas.microsoft.com/office/drawing/2014/main" id="{AA9205FC-B6A7-48A8-8E51-F9A8BABABEE5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11277974" y="6317429"/>
            <a:ext cx="45365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tx1"/>
                </a:solidFill>
                <a:latin typeface="+mn-lt"/>
              </a:rPr>
              <a:t>Mai  2023</a:t>
            </a:r>
          </a:p>
        </p:txBody>
      </p:sp>
      <p:sp>
        <p:nvSpPr>
          <p:cNvPr id="18" name="Page Number">
            <a:extLst>
              <a:ext uri="{FF2B5EF4-FFF2-40B4-BE49-F238E27FC236}">
                <a16:creationId xmlns:a16="http://schemas.microsoft.com/office/drawing/2014/main" id="{59ADC422-1216-4045-9BC7-C7DB1D01FA78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0" name="Presentation Disclaimer">
            <a:extLst>
              <a:ext uri="{FF2B5EF4-FFF2-40B4-BE49-F238E27FC236}">
                <a16:creationId xmlns:a16="http://schemas.microsoft.com/office/drawing/2014/main" id="{478F0ABF-F041-4E1A-BE33-98D7FFD059E5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460375" y="6317429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fr-FR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8" name="Section Footer">
            <a:extLst>
              <a:ext uri="{FF2B5EF4-FFF2-40B4-BE49-F238E27FC236}">
                <a16:creationId xmlns:a16="http://schemas.microsoft.com/office/drawing/2014/main" id="{D0BAD552-7178-4E76-86ED-DD553863C15A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810477" y="6468666"/>
            <a:ext cx="3302736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9" name="PwC">
            <a:extLst>
              <a:ext uri="{FF2B5EF4-FFF2-40B4-BE49-F238E27FC236}">
                <a16:creationId xmlns:a16="http://schemas.microsoft.com/office/drawing/2014/main" id="{59D80389-B8E3-4D2A-B505-BD0330F58728}"/>
              </a:ext>
            </a:extLst>
          </p:cNvPr>
          <p:cNvSpPr txBox="1"/>
          <p:nvPr userDrawn="1"/>
        </p:nvSpPr>
        <p:spPr>
          <a:xfrm>
            <a:off x="460375" y="6468666"/>
            <a:ext cx="28277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fr-FR" sz="800" noProof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7EE99BE-A8F4-4BD9-A90D-041E7DCCD58B}"/>
              </a:ext>
            </a:extLst>
          </p:cNvPr>
          <p:cNvCxnSpPr>
            <a:cxnSpLocks/>
          </p:cNvCxnSpPr>
          <p:nvPr userDrawn="1"/>
        </p:nvCxnSpPr>
        <p:spPr>
          <a:xfrm>
            <a:off x="743157" y="6478603"/>
            <a:ext cx="0" cy="101267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D8CF072-6A06-49BF-C354-8054A5396A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01408" y="6447792"/>
            <a:ext cx="2028305" cy="137160"/>
          </a:xfrm>
          <a:prstGeom prst="rect">
            <a:avLst/>
          </a:prstGeom>
        </p:spPr>
        <p:txBody>
          <a:bodyPr vert="horz" lIns="0" tIns="50941" rIns="0" bIns="50941" rtlCol="0" anchor="ctr"/>
          <a:lstStyle>
            <a:lvl1pPr algn="r"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0343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60374" y="855345"/>
            <a:ext cx="11271216" cy="82423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28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fr-FR" noProof="0"/>
              <a:t>Insert banner </a:t>
            </a:r>
            <a:r>
              <a:rPr lang="fr-FR" noProof="0" err="1"/>
              <a:t>statement</a:t>
            </a:r>
            <a:r>
              <a:rPr lang="fr-FR" noProof="0"/>
              <a:t> </a:t>
            </a:r>
            <a:r>
              <a:rPr lang="fr-FR" noProof="0" err="1"/>
              <a:t>here</a:t>
            </a:r>
            <a:endParaRPr lang="fr-FR"/>
          </a:p>
        </p:txBody>
      </p:sp>
      <p:sp>
        <p:nvSpPr>
          <p:cNvPr id="21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9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17" name="Section Header">
            <a:extLst>
              <a:ext uri="{FF2B5EF4-FFF2-40B4-BE49-F238E27FC236}">
                <a16:creationId xmlns:a16="http://schemas.microsoft.com/office/drawing/2014/main" id="{1A372F86-1A57-4C7E-A235-98AD5CB1B728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97CD6-0C9A-40ED-8F9C-0A4D93CA8DAA}"/>
              </a:ext>
            </a:extLst>
          </p:cNvPr>
          <p:cNvSpPr>
            <a:spLocks noGrp="1"/>
          </p:cNvSpPr>
          <p:nvPr>
            <p:ph sz="quarter" idx="10" hasCustomPrompt="1"/>
            <p:custDataLst>
              <p:tags r:id="rId4"/>
            </p:custDataLst>
          </p:nvPr>
        </p:nvSpPr>
        <p:spPr>
          <a:xfrm>
            <a:off x="460375" y="1812925"/>
            <a:ext cx="5557838" cy="4303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Click to </a:t>
            </a:r>
            <a:r>
              <a:rPr lang="fr-FR" err="1"/>
              <a:t>add</a:t>
            </a:r>
            <a:r>
              <a:rPr lang="fr-FR"/>
              <a:t> </a:t>
            </a:r>
            <a:r>
              <a:rPr lang="fr-FR" err="1"/>
              <a:t>text</a:t>
            </a:r>
            <a:endParaRPr lang="fr-FR"/>
          </a:p>
          <a:p>
            <a:pPr lvl="1"/>
            <a:r>
              <a:rPr lang="fr-FR"/>
              <a:t>Second </a:t>
            </a:r>
            <a:r>
              <a:rPr lang="fr-FR" err="1"/>
              <a:t>level</a:t>
            </a:r>
            <a:endParaRPr lang="fr-FR"/>
          </a:p>
          <a:p>
            <a:pPr lvl="2"/>
            <a:r>
              <a:rPr lang="fr-FR" err="1"/>
              <a:t>Third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3"/>
            <a:r>
              <a:rPr lang="fr-FR" err="1"/>
              <a:t>Fourth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4"/>
            <a:r>
              <a:rPr lang="fr-FR" err="1"/>
              <a:t>Fifth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15B2D7-2F42-442B-8012-350E95A04DD0}"/>
              </a:ext>
            </a:extLst>
          </p:cNvPr>
          <p:cNvSpPr>
            <a:spLocks noGrp="1"/>
          </p:cNvSpPr>
          <p:nvPr>
            <p:ph sz="quarter" idx="11" hasCustomPrompt="1"/>
            <p:custDataLst>
              <p:tags r:id="rId5"/>
            </p:custDataLst>
          </p:nvPr>
        </p:nvSpPr>
        <p:spPr>
          <a:xfrm>
            <a:off x="6169025" y="1812925"/>
            <a:ext cx="5557838" cy="4303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Click to </a:t>
            </a:r>
            <a:r>
              <a:rPr lang="fr-FR" err="1"/>
              <a:t>add</a:t>
            </a:r>
            <a:r>
              <a:rPr lang="fr-FR"/>
              <a:t> </a:t>
            </a:r>
            <a:r>
              <a:rPr lang="fr-FR" err="1"/>
              <a:t>text</a:t>
            </a:r>
            <a:endParaRPr lang="fr-FR"/>
          </a:p>
          <a:p>
            <a:pPr lvl="1"/>
            <a:r>
              <a:rPr lang="fr-FR"/>
              <a:t>Second </a:t>
            </a:r>
            <a:r>
              <a:rPr lang="fr-FR" err="1"/>
              <a:t>level</a:t>
            </a:r>
            <a:endParaRPr lang="fr-FR"/>
          </a:p>
          <a:p>
            <a:pPr lvl="2"/>
            <a:r>
              <a:rPr lang="fr-FR" err="1"/>
              <a:t>Third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3"/>
            <a:r>
              <a:rPr lang="fr-FR" err="1"/>
              <a:t>Fourth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4"/>
            <a:r>
              <a:rPr lang="fr-FR" err="1"/>
              <a:t>Fifth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</p:txBody>
      </p:sp>
      <p:sp>
        <p:nvSpPr>
          <p:cNvPr id="38" name="HeaderTOCPlaceholder">
            <a:extLst>
              <a:ext uri="{FF2B5EF4-FFF2-40B4-BE49-F238E27FC236}">
                <a16:creationId xmlns:a16="http://schemas.microsoft.com/office/drawing/2014/main" id="{AD524E1D-EAF6-47B5-912B-131AAE34EDFF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6" name="Draft stamp">
            <a:extLst>
              <a:ext uri="{FF2B5EF4-FFF2-40B4-BE49-F238E27FC236}">
                <a16:creationId xmlns:a16="http://schemas.microsoft.com/office/drawing/2014/main" id="{6CDE3321-6B00-49C9-9670-E5DC7DAF5C1F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18" name="Report Date">
            <a:extLst>
              <a:ext uri="{FF2B5EF4-FFF2-40B4-BE49-F238E27FC236}">
                <a16:creationId xmlns:a16="http://schemas.microsoft.com/office/drawing/2014/main" id="{9972E243-B5EE-4331-A4E1-942A6253B038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tx1"/>
                </a:solidFill>
                <a:latin typeface="+mn-lt"/>
              </a:rPr>
              <a:t>mars 2023</a:t>
            </a:r>
          </a:p>
        </p:txBody>
      </p:sp>
      <p:sp>
        <p:nvSpPr>
          <p:cNvPr id="20" name="Page Number">
            <a:extLst>
              <a:ext uri="{FF2B5EF4-FFF2-40B4-BE49-F238E27FC236}">
                <a16:creationId xmlns:a16="http://schemas.microsoft.com/office/drawing/2014/main" id="{B84F9D99-F959-4AB9-98B4-B9C65B083C68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3" name="Presentation Disclaimer">
            <a:extLst>
              <a:ext uri="{FF2B5EF4-FFF2-40B4-BE49-F238E27FC236}">
                <a16:creationId xmlns:a16="http://schemas.microsoft.com/office/drawing/2014/main" id="{400B8CDC-E32A-479B-9141-9C7E013776EE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460375" y="6317429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fr-FR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4" name="Section Footer">
            <a:extLst>
              <a:ext uri="{FF2B5EF4-FFF2-40B4-BE49-F238E27FC236}">
                <a16:creationId xmlns:a16="http://schemas.microsoft.com/office/drawing/2014/main" id="{76F5148E-47B9-499F-BB17-94B85DA01D7E}"/>
              </a:ext>
            </a:extLst>
          </p:cNvPr>
          <p:cNvSpPr txBox="1"/>
          <p:nvPr userDrawn="1">
            <p:custDataLst>
              <p:tags r:id="rId11"/>
            </p:custDataLst>
          </p:nvPr>
        </p:nvSpPr>
        <p:spPr>
          <a:xfrm>
            <a:off x="810477" y="6468666"/>
            <a:ext cx="3302736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5" name="PwC">
            <a:extLst>
              <a:ext uri="{FF2B5EF4-FFF2-40B4-BE49-F238E27FC236}">
                <a16:creationId xmlns:a16="http://schemas.microsoft.com/office/drawing/2014/main" id="{9058EDD1-C84E-4A97-A41B-FECCC7F162EB}"/>
              </a:ext>
            </a:extLst>
          </p:cNvPr>
          <p:cNvSpPr txBox="1"/>
          <p:nvPr userDrawn="1"/>
        </p:nvSpPr>
        <p:spPr>
          <a:xfrm>
            <a:off x="460375" y="6468666"/>
            <a:ext cx="28277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fr-FR" sz="800" noProof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29D6CFB-1E9B-4AA8-B5CB-8ED79358D3F9}"/>
              </a:ext>
            </a:extLst>
          </p:cNvPr>
          <p:cNvCxnSpPr>
            <a:cxnSpLocks/>
          </p:cNvCxnSpPr>
          <p:nvPr userDrawn="1"/>
        </p:nvCxnSpPr>
        <p:spPr>
          <a:xfrm>
            <a:off x="743157" y="6478603"/>
            <a:ext cx="0" cy="101267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33E9651D-9646-D35F-B49A-350D28CCFA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01408" y="6447792"/>
            <a:ext cx="2028305" cy="137160"/>
          </a:xfrm>
          <a:prstGeom prst="rect">
            <a:avLst/>
          </a:prstGeom>
        </p:spPr>
        <p:txBody>
          <a:bodyPr vert="horz" lIns="0" tIns="50941" rIns="0" bIns="50941" rtlCol="0" anchor="ctr"/>
          <a:lstStyle>
            <a:lvl1pPr algn="r"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391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460374" y="855345"/>
            <a:ext cx="11271250" cy="824230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899010" rtl="0" eaLnBrk="1" latinLnBrk="0" hangingPunct="1">
              <a:spcBef>
                <a:spcPct val="0"/>
              </a:spcBef>
              <a:buNone/>
              <a:defRPr lang="en-GB" sz="2800" b="0" i="0" kern="1200" baseline="0" noProof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899010" rtl="0" eaLnBrk="1" latinLnBrk="0" hangingPunct="1">
              <a:spcBef>
                <a:spcPct val="0"/>
              </a:spcBef>
              <a:buNone/>
            </a:pPr>
            <a:r>
              <a:rPr lang="fr-FR" noProof="0"/>
              <a:t>Insert banner </a:t>
            </a:r>
            <a:r>
              <a:rPr lang="fr-FR" noProof="0" err="1"/>
              <a:t>statement</a:t>
            </a:r>
            <a:r>
              <a:rPr lang="fr-FR" noProof="0"/>
              <a:t> </a:t>
            </a:r>
            <a:r>
              <a:rPr lang="fr-FR" noProof="0" err="1"/>
              <a:t>here</a:t>
            </a:r>
            <a:endParaRPr lang="fr-FR"/>
          </a:p>
        </p:txBody>
      </p:sp>
      <p:sp>
        <p:nvSpPr>
          <p:cNvPr id="21" name="Date/Filepath" hidden="1"/>
          <p:cNvSpPr txBox="1"/>
          <p:nvPr userDrawn="1">
            <p:custDataLst>
              <p:tags r:id="rId1"/>
            </p:custDataLst>
          </p:nvPr>
        </p:nvSpPr>
        <p:spPr>
          <a:xfrm>
            <a:off x="3999350" y="267427"/>
            <a:ext cx="7536873" cy="122213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fr-FR" sz="794" noProof="1"/>
              <a:t>14/03/2023 https://frapwc.sharepoint.com/teams/TN-ADV-BM/Shared Documents/General/10032023_PwC_BM_MSMEs_V2133.pptx</a:t>
            </a:r>
          </a:p>
        </p:txBody>
      </p:sp>
      <p:sp>
        <p:nvSpPr>
          <p:cNvPr id="19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01706"/>
            <a:ext cx="1939636" cy="24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71" noProof="1"/>
              <a:t>Slide Tags</a:t>
            </a:r>
          </a:p>
        </p:txBody>
      </p:sp>
      <p:sp>
        <p:nvSpPr>
          <p:cNvPr id="17" name="Section Header">
            <a:extLst>
              <a:ext uri="{FF2B5EF4-FFF2-40B4-BE49-F238E27FC236}">
                <a16:creationId xmlns:a16="http://schemas.microsoft.com/office/drawing/2014/main" id="{45B861AB-9251-4EF1-8C97-D4BB6EB93805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460409" y="536379"/>
            <a:ext cx="3678035" cy="12102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DECCF-C230-4443-9BD9-6ED52373DD4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0375" y="1812925"/>
            <a:ext cx="7462838" cy="4303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Click to </a:t>
            </a:r>
            <a:r>
              <a:rPr lang="fr-FR" err="1"/>
              <a:t>add</a:t>
            </a:r>
            <a:r>
              <a:rPr lang="fr-FR"/>
              <a:t> </a:t>
            </a:r>
            <a:r>
              <a:rPr lang="fr-FR" err="1"/>
              <a:t>text</a:t>
            </a:r>
            <a:endParaRPr lang="fr-FR"/>
          </a:p>
          <a:p>
            <a:pPr lvl="1"/>
            <a:r>
              <a:rPr lang="fr-FR"/>
              <a:t>Second </a:t>
            </a:r>
            <a:r>
              <a:rPr lang="fr-FR" err="1"/>
              <a:t>level</a:t>
            </a:r>
            <a:endParaRPr lang="fr-FR"/>
          </a:p>
          <a:p>
            <a:pPr lvl="2"/>
            <a:r>
              <a:rPr lang="fr-FR" err="1"/>
              <a:t>Third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3"/>
            <a:r>
              <a:rPr lang="fr-FR" err="1"/>
              <a:t>Fourth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4"/>
            <a:r>
              <a:rPr lang="fr-FR" err="1"/>
              <a:t>Fifth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C2D6F89-E839-4EC0-A1E4-E20FACABFBCB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070850" y="1812925"/>
            <a:ext cx="3660775" cy="4303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Click to </a:t>
            </a:r>
            <a:r>
              <a:rPr lang="fr-FR" err="1"/>
              <a:t>add</a:t>
            </a:r>
            <a:r>
              <a:rPr lang="fr-FR"/>
              <a:t> </a:t>
            </a:r>
            <a:r>
              <a:rPr lang="fr-FR" err="1"/>
              <a:t>text</a:t>
            </a:r>
            <a:endParaRPr lang="fr-FR"/>
          </a:p>
          <a:p>
            <a:pPr lvl="1"/>
            <a:r>
              <a:rPr lang="fr-FR"/>
              <a:t>Second </a:t>
            </a:r>
            <a:r>
              <a:rPr lang="fr-FR" err="1"/>
              <a:t>level</a:t>
            </a:r>
            <a:endParaRPr lang="fr-FR"/>
          </a:p>
          <a:p>
            <a:pPr lvl="2"/>
            <a:r>
              <a:rPr lang="fr-FR" err="1"/>
              <a:t>Third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3"/>
            <a:r>
              <a:rPr lang="fr-FR" err="1"/>
              <a:t>Fourth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  <a:p>
            <a:pPr lvl="4"/>
            <a:r>
              <a:rPr lang="fr-FR" err="1"/>
              <a:t>Fifth</a:t>
            </a:r>
            <a:r>
              <a:rPr lang="fr-FR"/>
              <a:t> </a:t>
            </a:r>
            <a:r>
              <a:rPr lang="fr-FR" err="1"/>
              <a:t>level</a:t>
            </a:r>
            <a:endParaRPr lang="fr-FR"/>
          </a:p>
        </p:txBody>
      </p:sp>
      <p:sp>
        <p:nvSpPr>
          <p:cNvPr id="38" name="HeaderTOCPlaceholder">
            <a:extLst>
              <a:ext uri="{FF2B5EF4-FFF2-40B4-BE49-F238E27FC236}">
                <a16:creationId xmlns:a16="http://schemas.microsoft.com/office/drawing/2014/main" id="{4B668A29-6E79-4046-BBCA-A3517E5E818F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4532335" y="534114"/>
            <a:ext cx="7199290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fr-FR" sz="120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6" name="Draft stamp">
            <a:extLst>
              <a:ext uri="{FF2B5EF4-FFF2-40B4-BE49-F238E27FC236}">
                <a16:creationId xmlns:a16="http://schemas.microsoft.com/office/drawing/2014/main" id="{583132F3-1B1F-42CB-8EC0-7D4A8D9A4272}"/>
              </a:ext>
            </a:extLst>
          </p:cNvPr>
          <p:cNvSpPr txBox="1"/>
          <p:nvPr userDrawn="1">
            <p:custDataLst>
              <p:tags r:id="rId5"/>
            </p:custDataLst>
          </p:nvPr>
        </p:nvSpPr>
        <p:spPr>
          <a:xfrm>
            <a:off x="4804757" y="6468666"/>
            <a:ext cx="2582487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fr-FR" sz="800" noProof="1">
                <a:solidFill>
                  <a:schemeClr val="tx1"/>
                </a:solidFill>
              </a:rPr>
              <a:t>Draft</a:t>
            </a:r>
          </a:p>
        </p:txBody>
      </p:sp>
      <p:sp>
        <p:nvSpPr>
          <p:cNvPr id="18" name="Report Date">
            <a:extLst>
              <a:ext uri="{FF2B5EF4-FFF2-40B4-BE49-F238E27FC236}">
                <a16:creationId xmlns:a16="http://schemas.microsoft.com/office/drawing/2014/main" id="{6BBBC361-0EF3-4D34-8DDA-2BB427EAC3C2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11244311" y="6317429"/>
            <a:ext cx="48731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42060" algn="r">
              <a:spcAft>
                <a:spcPts val="794"/>
              </a:spcAft>
            </a:pPr>
            <a:r>
              <a:rPr lang="fr-FR" sz="800" noProof="1">
                <a:solidFill>
                  <a:schemeClr val="tx1"/>
                </a:solidFill>
                <a:latin typeface="+mn-lt"/>
              </a:rPr>
              <a:t>mars 2023</a:t>
            </a:r>
          </a:p>
        </p:txBody>
      </p:sp>
      <p:sp>
        <p:nvSpPr>
          <p:cNvPr id="20" name="Page Number">
            <a:extLst>
              <a:ext uri="{FF2B5EF4-FFF2-40B4-BE49-F238E27FC236}">
                <a16:creationId xmlns:a16="http://schemas.microsoft.com/office/drawing/2014/main" id="{7D0D173D-593E-4E9D-A01A-3E8DEAFE1A4F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11343697" y="6467895"/>
            <a:ext cx="387927" cy="123882"/>
          </a:xfrm>
          <a:prstGeom prst="rect">
            <a:avLst/>
          </a:prstGeom>
          <a:noFill/>
        </p:spPr>
        <p:txBody>
          <a:bodyPr wrap="none" lIns="0" tIns="0" rIns="0" bIns="0" rtlCol="0" anchor="b">
            <a:noAutofit/>
          </a:bodyPr>
          <a:lstStyle/>
          <a:p>
            <a:pPr algn="r">
              <a:lnSpc>
                <a:spcPts val="882"/>
              </a:lnSpc>
            </a:pPr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3" name="Presentation Disclaimer">
            <a:extLst>
              <a:ext uri="{FF2B5EF4-FFF2-40B4-BE49-F238E27FC236}">
                <a16:creationId xmlns:a16="http://schemas.microsoft.com/office/drawing/2014/main" id="{FA657168-ED13-43F7-BB36-5CAFCFD94D7F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460375" y="6317429"/>
            <a:ext cx="1399422" cy="12311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fr-FR" sz="800" noProof="1">
                <a:solidFill>
                  <a:schemeClr val="tx1"/>
                </a:solidFill>
              </a:rPr>
              <a:t>Strictly private and confidential</a:t>
            </a:r>
          </a:p>
        </p:txBody>
      </p:sp>
      <p:sp>
        <p:nvSpPr>
          <p:cNvPr id="24" name="Section Footer">
            <a:extLst>
              <a:ext uri="{FF2B5EF4-FFF2-40B4-BE49-F238E27FC236}">
                <a16:creationId xmlns:a16="http://schemas.microsoft.com/office/drawing/2014/main" id="{F20C7EA1-2DB4-4892-818D-6B1DA41C4065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810477" y="6468666"/>
            <a:ext cx="3302736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fr-FR" sz="800" noProof="1">
              <a:solidFill>
                <a:schemeClr val="tx1"/>
              </a:solidFill>
            </a:endParaRPr>
          </a:p>
        </p:txBody>
      </p:sp>
      <p:sp>
        <p:nvSpPr>
          <p:cNvPr id="25" name="PwC">
            <a:extLst>
              <a:ext uri="{FF2B5EF4-FFF2-40B4-BE49-F238E27FC236}">
                <a16:creationId xmlns:a16="http://schemas.microsoft.com/office/drawing/2014/main" id="{00AA81E0-FCC2-4E50-BC99-7C5A1AFCC1FF}"/>
              </a:ext>
            </a:extLst>
          </p:cNvPr>
          <p:cNvSpPr txBox="1"/>
          <p:nvPr userDrawn="1"/>
        </p:nvSpPr>
        <p:spPr>
          <a:xfrm>
            <a:off x="460375" y="6468666"/>
            <a:ext cx="282775" cy="12311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fr-FR" sz="800" noProof="0">
                <a:solidFill>
                  <a:schemeClr val="tx1"/>
                </a:solidFill>
                <a:latin typeface="+mn-lt"/>
                <a:cs typeface="Arial" pitchFamily="34" charset="0"/>
              </a:rPr>
              <a:t>PwC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C2B74FE-6B4C-4BCA-8EA8-445E00DEAEEA}"/>
              </a:ext>
            </a:extLst>
          </p:cNvPr>
          <p:cNvCxnSpPr>
            <a:cxnSpLocks/>
          </p:cNvCxnSpPr>
          <p:nvPr userDrawn="1"/>
        </p:nvCxnSpPr>
        <p:spPr>
          <a:xfrm>
            <a:off x="743157" y="6478603"/>
            <a:ext cx="0" cy="101267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D69E595-E7A1-A04C-DDCB-F0F8DFE2B0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01408" y="6447792"/>
            <a:ext cx="2028305" cy="137160"/>
          </a:xfrm>
          <a:prstGeom prst="rect">
            <a:avLst/>
          </a:prstGeom>
        </p:spPr>
        <p:txBody>
          <a:bodyPr vert="horz" lIns="0" tIns="50941" rIns="0" bIns="50941" rtlCol="0" anchor="ctr"/>
          <a:lstStyle>
            <a:lvl1pPr algn="r"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337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3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id" hidden="1"/>
          <p:cNvGrpSpPr/>
          <p:nvPr>
            <p:custDataLst>
              <p:tags r:id="rId31"/>
            </p:custDataLst>
          </p:nvPr>
        </p:nvGrpSpPr>
        <p:grpSpPr>
          <a:xfrm>
            <a:off x="642851" y="540572"/>
            <a:ext cx="10906298" cy="6043108"/>
            <a:chOff x="530352" y="612648"/>
            <a:chExt cx="8997696" cy="6848856"/>
          </a:xfrm>
        </p:grpSpPr>
        <p:grpSp>
          <p:nvGrpSpPr>
            <p:cNvPr id="108" name="Group 107" hidden="1"/>
            <p:cNvGrpSpPr/>
            <p:nvPr userDrawn="1"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43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44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55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</p:grpSp>
        <p:grpSp>
          <p:nvGrpSpPr>
            <p:cNvPr id="107" name="Group 106" hidden="1"/>
            <p:cNvGrpSpPr/>
            <p:nvPr userDrawn="1"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45" name="Title block" hidden="1"/>
              <p:cNvSpPr>
                <a:spLocks noChangeArrowheads="1"/>
              </p:cNvSpPr>
              <p:nvPr userDrawn="1"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56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</p:grpSp>
        <p:sp>
          <p:nvSpPr>
            <p:cNvPr id="57" name="Header block" hidden="1"/>
            <p:cNvSpPr>
              <a:spLocks noChangeArrowheads="1"/>
            </p:cNvSpPr>
            <p:nvPr userDrawn="1"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707409">
                <a:buSzPct val="90000"/>
                <a:defRPr/>
              </a:pPr>
              <a:endParaRPr lang="fr-FR" sz="1235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106" name="Group 600" hidden="1"/>
            <p:cNvGrpSpPr/>
            <p:nvPr userDrawn="1"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50" name="Content block 6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51" name="Content block 6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9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9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9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9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</p:grpSp>
        <p:grpSp>
          <p:nvGrpSpPr>
            <p:cNvPr id="105" name="Group 500" hidden="1"/>
            <p:cNvGrpSpPr/>
            <p:nvPr userDrawn="1"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52" name="Content block 5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53" name="Content block 5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9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9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9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9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</p:grpSp>
        <p:grpSp>
          <p:nvGrpSpPr>
            <p:cNvPr id="104" name="Group 400" hidden="1"/>
            <p:cNvGrpSpPr/>
            <p:nvPr userDrawn="1"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54" name="Content block 4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64" name="Content block 4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8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8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8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8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</p:grpSp>
        <p:grpSp>
          <p:nvGrpSpPr>
            <p:cNvPr id="103" name="Group 300" hidden="1"/>
            <p:cNvGrpSpPr/>
            <p:nvPr userDrawn="1"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65" name="Content block 3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70" name="Content block 3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7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7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8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8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</p:grpSp>
        <p:grpSp>
          <p:nvGrpSpPr>
            <p:cNvPr id="101" name="Group 200" hidden="1"/>
            <p:cNvGrpSpPr/>
            <p:nvPr userDrawn="1"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77" name="Content block 2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82" name="Content block 2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6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6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6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6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</p:grpSp>
        <p:grpSp>
          <p:nvGrpSpPr>
            <p:cNvPr id="102" name="Group 100" hidden="1"/>
            <p:cNvGrpSpPr/>
            <p:nvPr userDrawn="1"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71" name="Content block 106" hidden="1"/>
              <p:cNvSpPr>
                <a:spLocks noChangeArrowheads="1"/>
              </p:cNvSpPr>
              <p:nvPr userDrawn="1"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76" name="Content block 105" hidden="1"/>
              <p:cNvSpPr>
                <a:spLocks noChangeArrowheads="1"/>
              </p:cNvSpPr>
              <p:nvPr userDrawn="1"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72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73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74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  <p:sp>
            <p:nvSpPr>
              <p:cNvPr id="75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805466">
                  <a:defRPr/>
                </a:pPr>
                <a:endParaRPr lang="fr-FR" sz="971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0374" y="855345"/>
            <a:ext cx="11269339" cy="8252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/>
              <a:t>Modifiez le style du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0374" y="1815353"/>
            <a:ext cx="11269339" cy="430729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01408" y="6252882"/>
            <a:ext cx="2028305" cy="137160"/>
          </a:xfrm>
          <a:prstGeom prst="rect">
            <a:avLst/>
          </a:prstGeom>
        </p:spPr>
        <p:txBody>
          <a:bodyPr vert="horz" lIns="0" tIns="50941" rIns="0" bIns="50941" rtlCol="0" anchor="ctr"/>
          <a:lstStyle>
            <a:lvl1pPr algn="r"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0374" y="6252882"/>
            <a:ext cx="7004858" cy="137160"/>
          </a:xfrm>
          <a:prstGeom prst="rect">
            <a:avLst/>
          </a:prstGeom>
        </p:spPr>
        <p:txBody>
          <a:bodyPr vert="horz" lIns="0" tIns="50941" rIns="0" bIns="50941" rtlCol="0" anchor="ctr"/>
          <a:lstStyle>
            <a:lvl1pPr algn="l"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01408" y="6390042"/>
            <a:ext cx="2028305" cy="137160"/>
          </a:xfrm>
          <a:prstGeom prst="rect">
            <a:avLst/>
          </a:prstGeom>
        </p:spPr>
        <p:txBody>
          <a:bodyPr vert="horz" lIns="0" tIns="50941" rIns="0" bIns="50941" rtlCol="0" anchor="ctr"/>
          <a:lstStyle>
            <a:lvl1pPr algn="r"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279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722" r:id="rId29"/>
  </p:sldLayoutIdLst>
  <p:hf hdr="0" ftr="0" dt="0"/>
  <p:txStyles>
    <p:titleStyle>
      <a:lvl1pPr algn="l" defTabSz="899010" rtl="0" eaLnBrk="1" latinLnBrk="0" hangingPunct="1">
        <a:spcBef>
          <a:spcPct val="0"/>
        </a:spcBef>
        <a:buNone/>
        <a:defRPr sz="2800" b="0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Wingdings" pitchFamily="2" charset="2"/>
        <a:buNone/>
        <a:tabLst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07320" marR="0" indent="-201717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Times New Roman" pitchFamily="18" charset="0"/>
        <a:buChar char="•"/>
        <a:tabLst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412963" marR="0" indent="-203305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Arial" pitchFamily="34" charset="0"/>
        <a:buChar char="-"/>
        <a:tabLst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613092" marR="0" indent="-203305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Georgia" pitchFamily="18" charset="0"/>
        <a:buChar char="◦"/>
        <a:tabLst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806867" marR="0" indent="-201717" algn="l" defTabSz="899320" rtl="0" eaLnBrk="1" fontAlgn="base" latinLnBrk="0" hangingPunct="1">
        <a:lnSpc>
          <a:spcPct val="100000"/>
        </a:lnSpc>
        <a:spcBef>
          <a:spcPts val="0"/>
        </a:spcBef>
        <a:spcAft>
          <a:spcPts val="529"/>
        </a:spcAft>
        <a:buClr>
          <a:srgbClr val="000000"/>
        </a:buClr>
        <a:buSzTx/>
        <a:buFont typeface="Georgia" pitchFamily="18" charset="0"/>
        <a:buChar char="›"/>
        <a:tabLst/>
        <a:defRPr sz="11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06482" marR="0" indent="-203305" algn="l" defTabSz="899010" rtl="0" eaLnBrk="1" fontAlgn="auto" latinLnBrk="0" hangingPunct="1">
        <a:lnSpc>
          <a:spcPct val="100000"/>
        </a:lnSpc>
        <a:spcBef>
          <a:spcPts val="0"/>
        </a:spcBef>
        <a:spcAft>
          <a:spcPts val="529"/>
        </a:spcAft>
        <a:buClrTx/>
        <a:buSzTx/>
        <a:buFont typeface="+mj-lt"/>
        <a:buAutoNum type="arabicPeriod"/>
        <a:tabLst/>
        <a:defRPr lang="en-GB" sz="1100" kern="1200" baseline="0" noProof="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412963" marR="0" indent="-201717" algn="l" defTabSz="899010" rtl="0" eaLnBrk="1" fontAlgn="auto" latinLnBrk="0" hangingPunct="1">
        <a:lnSpc>
          <a:spcPct val="100000"/>
        </a:lnSpc>
        <a:spcBef>
          <a:spcPts val="0"/>
        </a:spcBef>
        <a:spcAft>
          <a:spcPts val="529"/>
        </a:spcAft>
        <a:buClrTx/>
        <a:buSzTx/>
        <a:buFont typeface="+mj-lt"/>
        <a:buAutoNum type="alphaLcPeriod"/>
        <a:tabLst/>
        <a:defRPr lang="en-GB" sz="1100" kern="1200" baseline="0" noProof="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613092" marR="0" indent="-201717" algn="l" defTabSz="899010" rtl="0" eaLnBrk="1" fontAlgn="auto" latinLnBrk="0" hangingPunct="1">
        <a:lnSpc>
          <a:spcPct val="100000"/>
        </a:lnSpc>
        <a:spcBef>
          <a:spcPts val="0"/>
        </a:spcBef>
        <a:spcAft>
          <a:spcPts val="529"/>
        </a:spcAft>
        <a:buClrTx/>
        <a:buSzTx/>
        <a:buFont typeface="+mj-lt"/>
        <a:buAutoNum type="romanLcPeriod"/>
        <a:tabLst/>
        <a:defRPr lang="en-GB" sz="1100" kern="1200" baseline="0" noProof="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0" marR="0" indent="0" algn="l" defTabSz="899010" rtl="0" eaLnBrk="1" fontAlgn="auto" latinLnBrk="0" hangingPunct="1">
        <a:lnSpc>
          <a:spcPct val="100000"/>
        </a:lnSpc>
        <a:spcBef>
          <a:spcPts val="0"/>
        </a:spcBef>
        <a:spcAft>
          <a:spcPts val="529"/>
        </a:spcAft>
        <a:buClrTx/>
        <a:buSzTx/>
        <a:buFont typeface="Arial" pitchFamily="34" charset="0"/>
        <a:buNone/>
        <a:tabLst/>
        <a:defRPr lang="en-GB" sz="1100" b="1" kern="1200" baseline="0" noProof="0" dirty="0" smtClean="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1pPr>
      <a:lvl2pPr marL="449505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2pPr>
      <a:lvl3pPr marL="899010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3pPr>
      <a:lvl4pPr marL="1348516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798021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47527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697032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146538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596043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90">
          <p15:clr>
            <a:srgbClr val="A4A3A4"/>
          </p15:clr>
        </p15:guide>
        <p15:guide id="2" pos="1394">
          <p15:clr>
            <a:srgbClr val="A4A3A4"/>
          </p15:clr>
        </p15:guide>
        <p15:guide id="3" pos="1486">
          <p15:clr>
            <a:srgbClr val="A4A3A4"/>
          </p15:clr>
        </p15:guide>
        <p15:guide id="4" pos="2591">
          <p15:clr>
            <a:srgbClr val="A4A3A4"/>
          </p15:clr>
        </p15:guide>
        <p15:guide id="5" pos="2684">
          <p15:clr>
            <a:srgbClr val="A4A3A4"/>
          </p15:clr>
        </p15:guide>
        <p15:guide id="6" pos="3791">
          <p15:clr>
            <a:srgbClr val="A4A3A4"/>
          </p15:clr>
        </p15:guide>
        <p15:guide id="7" pos="3886">
          <p15:clr>
            <a:srgbClr val="A4A3A4"/>
          </p15:clr>
        </p15:guide>
        <p15:guide id="8" pos="4991">
          <p15:clr>
            <a:srgbClr val="A4A3A4"/>
          </p15:clr>
        </p15:guide>
        <p15:guide id="9" pos="5084">
          <p15:clr>
            <a:srgbClr val="A4A3A4"/>
          </p15:clr>
        </p15:guide>
        <p15:guide id="10" pos="6187">
          <p15:clr>
            <a:srgbClr val="A4A3A4"/>
          </p15:clr>
        </p15:guide>
        <p15:guide id="11" pos="6281">
          <p15:clr>
            <a:srgbClr val="A4A3A4"/>
          </p15:clr>
        </p15:guide>
        <p15:guide id="12" pos="7390">
          <p15:clr>
            <a:srgbClr val="A4A3A4"/>
          </p15:clr>
        </p15:guide>
        <p15:guide id="16" orient="horz" pos="1058">
          <p15:clr>
            <a:srgbClr val="F26B43"/>
          </p15:clr>
        </p15:guide>
        <p15:guide id="17" orient="horz" pos="1142">
          <p15:clr>
            <a:srgbClr val="A4A3A4"/>
          </p15:clr>
        </p15:guide>
        <p15:guide id="18" orient="horz" pos="1524">
          <p15:clr>
            <a:srgbClr val="A4A3A4"/>
          </p15:clr>
        </p15:guide>
        <p15:guide id="19" orient="horz" pos="1610">
          <p15:clr>
            <a:srgbClr val="A4A3A4"/>
          </p15:clr>
        </p15:guide>
        <p15:guide id="20" orient="horz" pos="1991">
          <p15:clr>
            <a:srgbClr val="A4A3A4"/>
          </p15:clr>
        </p15:guide>
        <p15:guide id="21" orient="horz" pos="2075">
          <p15:clr>
            <a:srgbClr val="A4A3A4"/>
          </p15:clr>
        </p15:guide>
        <p15:guide id="22" orient="horz" pos="2457">
          <p15:clr>
            <a:srgbClr val="A4A3A4"/>
          </p15:clr>
        </p15:guide>
        <p15:guide id="23" orient="horz" pos="2541">
          <p15:clr>
            <a:srgbClr val="A4A3A4"/>
          </p15:clr>
        </p15:guide>
        <p15:guide id="24" orient="horz" pos="2921">
          <p15:clr>
            <a:srgbClr val="A4A3A4"/>
          </p15:clr>
        </p15:guide>
        <p15:guide id="25" orient="horz" pos="3008">
          <p15:clr>
            <a:srgbClr val="A4A3A4"/>
          </p15:clr>
        </p15:guide>
        <p15:guide id="26" orient="horz" pos="3388">
          <p15:clr>
            <a:srgbClr val="A4A3A4"/>
          </p15:clr>
        </p15:guide>
        <p15:guide id="27" orient="horz" pos="3472">
          <p15:clr>
            <a:srgbClr val="A4A3A4"/>
          </p15:clr>
        </p15:guide>
        <p15:guide id="29" orient="horz" pos="3978">
          <p15:clr>
            <a:srgbClr val="5ACBF0"/>
          </p15:clr>
        </p15:guide>
        <p15:guide id="30" orient="horz" pos="4148">
          <p15:clr>
            <a:srgbClr val="5ACBF0"/>
          </p15:clr>
        </p15:guide>
        <p15:guide id="31" orient="horz" pos="536">
          <p15:clr>
            <a:srgbClr val="F26B43"/>
          </p15:clr>
        </p15:guide>
        <p15:guide id="32" orient="horz" pos="450">
          <p15:clr>
            <a:srgbClr val="5ACBF0"/>
          </p15:clr>
        </p15:guide>
        <p15:guide id="33" orient="horz" pos="317">
          <p15:clr>
            <a:srgbClr val="5ACBF0"/>
          </p15:clr>
        </p15:guide>
        <p15:guide id="34" orient="horz" pos="3853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84">
            <a:extLst>
              <a:ext uri="{FF2B5EF4-FFF2-40B4-BE49-F238E27FC236}">
                <a16:creationId xmlns:a16="http://schemas.microsoft.com/office/drawing/2014/main" id="{C3F53F3F-7032-4BB2-9C2D-5838FC1B2C8E}"/>
              </a:ext>
            </a:extLst>
          </p:cNvPr>
          <p:cNvSpPr>
            <a:spLocks/>
          </p:cNvSpPr>
          <p:nvPr/>
        </p:nvSpPr>
        <p:spPr bwMode="auto">
          <a:xfrm flipH="1">
            <a:off x="10919885" y="6323018"/>
            <a:ext cx="465667" cy="534987"/>
          </a:xfrm>
          <a:custGeom>
            <a:avLst/>
            <a:gdLst>
              <a:gd name="T0" fmla="*/ 0 w 638"/>
              <a:gd name="T1" fmla="*/ 0 h 1194"/>
              <a:gd name="T2" fmla="*/ 2147483646 w 638"/>
              <a:gd name="T3" fmla="*/ 2147483646 h 1194"/>
              <a:gd name="T4" fmla="*/ 2147483646 w 638"/>
              <a:gd name="T5" fmla="*/ 2147483646 h 1194"/>
              <a:gd name="T6" fmla="*/ 2147483646 w 638"/>
              <a:gd name="T7" fmla="*/ 2147483646 h 1194"/>
              <a:gd name="T8" fmla="*/ 2147483646 w 638"/>
              <a:gd name="T9" fmla="*/ 2147483646 h 1194"/>
              <a:gd name="T10" fmla="*/ 2147483646 w 638"/>
              <a:gd name="T11" fmla="*/ 2147483646 h 1194"/>
              <a:gd name="T12" fmla="*/ 2147483646 w 638"/>
              <a:gd name="T13" fmla="*/ 2147483646 h 1194"/>
              <a:gd name="T14" fmla="*/ 2147483646 w 638"/>
              <a:gd name="T15" fmla="*/ 2147483646 h 1194"/>
              <a:gd name="T16" fmla="*/ 2147483646 w 638"/>
              <a:gd name="T17" fmla="*/ 2147483646 h 1194"/>
              <a:gd name="T18" fmla="*/ 2147483646 w 638"/>
              <a:gd name="T19" fmla="*/ 2147483646 h 1194"/>
              <a:gd name="T20" fmla="*/ 2147483646 w 638"/>
              <a:gd name="T21" fmla="*/ 2147483646 h 1194"/>
              <a:gd name="T22" fmla="*/ 2147483646 w 638"/>
              <a:gd name="T23" fmla="*/ 2147483646 h 1194"/>
              <a:gd name="T24" fmla="*/ 2147483646 w 638"/>
              <a:gd name="T25" fmla="*/ 2147483646 h 1194"/>
              <a:gd name="T26" fmla="*/ 2147483646 w 638"/>
              <a:gd name="T27" fmla="*/ 2147483646 h 1194"/>
              <a:gd name="T28" fmla="*/ 2147483646 w 638"/>
              <a:gd name="T29" fmla="*/ 2147483646 h 1194"/>
              <a:gd name="T30" fmla="*/ 2147483646 w 638"/>
              <a:gd name="T31" fmla="*/ 2147483646 h 1194"/>
              <a:gd name="T32" fmla="*/ 2147483646 w 638"/>
              <a:gd name="T33" fmla="*/ 2147483646 h 1194"/>
              <a:gd name="T34" fmla="*/ 2147483646 w 638"/>
              <a:gd name="T35" fmla="*/ 2147483646 h 1194"/>
              <a:gd name="T36" fmla="*/ 2147483646 w 638"/>
              <a:gd name="T37" fmla="*/ 2147483646 h 1194"/>
              <a:gd name="T38" fmla="*/ 2147483646 w 638"/>
              <a:gd name="T39" fmla="*/ 2147483646 h 1194"/>
              <a:gd name="T40" fmla="*/ 2147483646 w 638"/>
              <a:gd name="T41" fmla="*/ 2147483646 h 1194"/>
              <a:gd name="T42" fmla="*/ 2147483646 w 638"/>
              <a:gd name="T43" fmla="*/ 2147483646 h 1194"/>
              <a:gd name="T44" fmla="*/ 2147483646 w 638"/>
              <a:gd name="T45" fmla="*/ 2147483646 h 1194"/>
              <a:gd name="T46" fmla="*/ 2147483646 w 638"/>
              <a:gd name="T47" fmla="*/ 2147483646 h 1194"/>
              <a:gd name="T48" fmla="*/ 2147483646 w 638"/>
              <a:gd name="T49" fmla="*/ 2147483646 h 1194"/>
              <a:gd name="T50" fmla="*/ 2147483646 w 638"/>
              <a:gd name="T51" fmla="*/ 2147483646 h 1194"/>
              <a:gd name="T52" fmla="*/ 2147483646 w 638"/>
              <a:gd name="T53" fmla="*/ 2147483646 h 1194"/>
              <a:gd name="T54" fmla="*/ 2147483646 w 638"/>
              <a:gd name="T55" fmla="*/ 2147483646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/>
          <a:lstStyle/>
          <a:p>
            <a:endParaRPr lang="es-ES" sz="1200"/>
          </a:p>
        </p:txBody>
      </p:sp>
      <p:sp>
        <p:nvSpPr>
          <p:cNvPr id="2051" name="Freeform 85">
            <a:extLst>
              <a:ext uri="{FF2B5EF4-FFF2-40B4-BE49-F238E27FC236}">
                <a16:creationId xmlns:a16="http://schemas.microsoft.com/office/drawing/2014/main" id="{7B2E5E12-378F-4B70-BDF8-ED1369DA61FE}"/>
              </a:ext>
            </a:extLst>
          </p:cNvPr>
          <p:cNvSpPr>
            <a:spLocks/>
          </p:cNvSpPr>
          <p:nvPr/>
        </p:nvSpPr>
        <p:spPr bwMode="auto">
          <a:xfrm flipH="1">
            <a:off x="11394017" y="6146800"/>
            <a:ext cx="328083" cy="165100"/>
          </a:xfrm>
          <a:custGeom>
            <a:avLst/>
            <a:gdLst>
              <a:gd name="T0" fmla="*/ 2147483646 w 448"/>
              <a:gd name="T1" fmla="*/ 2147483646 h 372"/>
              <a:gd name="T2" fmla="*/ 2147483646 w 448"/>
              <a:gd name="T3" fmla="*/ 2147483646 h 372"/>
              <a:gd name="T4" fmla="*/ 2147483646 w 448"/>
              <a:gd name="T5" fmla="*/ 2147483646 h 372"/>
              <a:gd name="T6" fmla="*/ 2147483646 w 448"/>
              <a:gd name="T7" fmla="*/ 2147483646 h 372"/>
              <a:gd name="T8" fmla="*/ 2147483646 w 448"/>
              <a:gd name="T9" fmla="*/ 2147483646 h 372"/>
              <a:gd name="T10" fmla="*/ 2147483646 w 448"/>
              <a:gd name="T11" fmla="*/ 2147483646 h 372"/>
              <a:gd name="T12" fmla="*/ 0 w 448"/>
              <a:gd name="T13" fmla="*/ 0 h 372"/>
              <a:gd name="T14" fmla="*/ 2147483646 w 448"/>
              <a:gd name="T15" fmla="*/ 0 h 372"/>
              <a:gd name="T16" fmla="*/ 2147483646 w 448"/>
              <a:gd name="T17" fmla="*/ 2147483646 h 372"/>
              <a:gd name="T18" fmla="*/ 2147483646 w 448"/>
              <a:gd name="T19" fmla="*/ 2147483646 h 372"/>
              <a:gd name="T20" fmla="*/ 2147483646 w 448"/>
              <a:gd name="T21" fmla="*/ 2147483646 h 372"/>
              <a:gd name="T22" fmla="*/ 2147483646 w 448"/>
              <a:gd name="T23" fmla="*/ 2147483646 h 372"/>
              <a:gd name="T24" fmla="*/ 2147483646 w 448"/>
              <a:gd name="T25" fmla="*/ 2147483646 h 372"/>
              <a:gd name="T26" fmla="*/ 2147483646 w 448"/>
              <a:gd name="T27" fmla="*/ 2147483646 h 372"/>
              <a:gd name="T28" fmla="*/ 2147483646 w 448"/>
              <a:gd name="T29" fmla="*/ 2147483646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/>
          <a:lstStyle/>
          <a:p>
            <a:endParaRPr lang="es-ES" sz="1200"/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62678F21-C19F-49F3-9D67-58F82BD8F1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76254" y="301625"/>
            <a:ext cx="11281833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3" name="Rectangle 3">
            <a:extLst>
              <a:ext uri="{FF2B5EF4-FFF2-40B4-BE49-F238E27FC236}">
                <a16:creationId xmlns:a16="http://schemas.microsoft.com/office/drawing/2014/main" id="{3C002934-6D22-4DDA-AFBC-8DFF6295DD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1" y="1697042"/>
            <a:ext cx="11305116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Paragraph content</a:t>
            </a:r>
          </a:p>
          <a:p>
            <a:pPr lvl="1"/>
            <a:r>
              <a:rPr lang="en-US"/>
              <a:t>Bullets</a:t>
            </a:r>
          </a:p>
          <a:p>
            <a:pPr lvl="5"/>
            <a:r>
              <a:rPr lang="en-US"/>
              <a:t>Bullets</a:t>
            </a:r>
          </a:p>
          <a:p>
            <a:pPr lvl="3"/>
            <a:r>
              <a:rPr lang="en-US"/>
              <a:t>Bullets</a:t>
            </a:r>
          </a:p>
          <a:p>
            <a:pPr lvl="4"/>
            <a:r>
              <a:rPr lang="en-US"/>
              <a:t>Bullets</a:t>
            </a:r>
          </a:p>
        </p:txBody>
      </p:sp>
      <p:sp>
        <p:nvSpPr>
          <p:cNvPr id="2054" name="TextBox 7">
            <a:extLst>
              <a:ext uri="{FF2B5EF4-FFF2-40B4-BE49-F238E27FC236}">
                <a16:creationId xmlns:a16="http://schemas.microsoft.com/office/drawing/2014/main" id="{7031E08F-6E32-404E-BD3B-6832459D0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78170" y="6207128"/>
            <a:ext cx="184731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213C0D-C4F9-4212-8460-DE7EE3F0C7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0484" y="6356355"/>
            <a:ext cx="423333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>
            <a:lvl1pPr eaLnBrk="1" hangingPunct="1">
              <a:defRPr sz="825" b="0" smtClean="0">
                <a:solidFill>
                  <a:srgbClr val="595959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31D90CC-C9E4-48DA-A3BA-6F2F2A7B07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2ACEE-89EE-426C-853E-8980C3CBE0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8487" y="6356355"/>
            <a:ext cx="7886700" cy="36512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eaLnBrk="1" hangingPunct="1">
              <a:defRPr sz="825" b="0" baseline="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" name="Picture 18">
            <a:extLst>
              <a:ext uri="{FF2B5EF4-FFF2-40B4-BE49-F238E27FC236}">
                <a16:creationId xmlns:a16="http://schemas.microsoft.com/office/drawing/2014/main" id="{4A2C22FE-753F-42CA-9493-950C205FCC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6792" y="6162682"/>
            <a:ext cx="2864575" cy="558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6378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6" r:id="rId2"/>
    <p:sldLayoutId id="2147483728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1650">
          <a:solidFill>
            <a:schemeClr val="tx1"/>
          </a:solidFill>
          <a:latin typeface="+mn-lt"/>
          <a:ea typeface="MS PGothic" pitchFamily="34" charset="-128"/>
          <a:cs typeface="Andes ExtraLight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1650">
          <a:solidFill>
            <a:schemeClr val="tx1"/>
          </a:solidFill>
          <a:latin typeface="Arial" charset="0"/>
          <a:ea typeface="MS PGothic" pitchFamily="34" charset="-128"/>
          <a:cs typeface="Andes ExtraLight" pitchFamily="5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1650">
          <a:solidFill>
            <a:schemeClr val="tx1"/>
          </a:solidFill>
          <a:latin typeface="Arial" charset="0"/>
          <a:ea typeface="MS PGothic" pitchFamily="34" charset="-128"/>
          <a:cs typeface="Andes ExtraLight" pitchFamily="5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1650">
          <a:solidFill>
            <a:schemeClr val="tx1"/>
          </a:solidFill>
          <a:latin typeface="Arial" charset="0"/>
          <a:ea typeface="MS PGothic" pitchFamily="34" charset="-128"/>
          <a:cs typeface="Andes ExtraLight" pitchFamily="5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1650">
          <a:solidFill>
            <a:schemeClr val="tx1"/>
          </a:solidFill>
          <a:latin typeface="Arial" charset="0"/>
          <a:ea typeface="MS PGothic" pitchFamily="34" charset="-128"/>
          <a:cs typeface="Andes ExtraLight" pitchFamily="50" charset="0"/>
        </a:defRPr>
      </a:lvl5pPr>
      <a:lvl6pPr marL="342892" algn="ctr" rtl="0" fontAlgn="base">
        <a:spcBef>
          <a:spcPct val="0"/>
        </a:spcBef>
        <a:spcAft>
          <a:spcPct val="0"/>
        </a:spcAft>
        <a:defRPr sz="1950" b="1">
          <a:solidFill>
            <a:srgbClr val="014C6D"/>
          </a:solidFill>
          <a:latin typeface="Trebuchet MS" pitchFamily="34" charset="0"/>
        </a:defRPr>
      </a:lvl6pPr>
      <a:lvl7pPr marL="685783" algn="ctr" rtl="0" fontAlgn="base">
        <a:spcBef>
          <a:spcPct val="0"/>
        </a:spcBef>
        <a:spcAft>
          <a:spcPct val="0"/>
        </a:spcAft>
        <a:defRPr sz="1950" b="1">
          <a:solidFill>
            <a:srgbClr val="014C6D"/>
          </a:solidFill>
          <a:latin typeface="Trebuchet MS" pitchFamily="34" charset="0"/>
        </a:defRPr>
      </a:lvl7pPr>
      <a:lvl8pPr marL="1028675" algn="ctr" rtl="0" fontAlgn="base">
        <a:spcBef>
          <a:spcPct val="0"/>
        </a:spcBef>
        <a:spcAft>
          <a:spcPct val="0"/>
        </a:spcAft>
        <a:defRPr sz="1950" b="1">
          <a:solidFill>
            <a:srgbClr val="014C6D"/>
          </a:solidFill>
          <a:latin typeface="Trebuchet MS" pitchFamily="34" charset="0"/>
        </a:defRPr>
      </a:lvl8pPr>
      <a:lvl9pPr marL="1371566" algn="ctr" rtl="0" fontAlgn="base">
        <a:spcBef>
          <a:spcPct val="0"/>
        </a:spcBef>
        <a:spcAft>
          <a:spcPct val="0"/>
        </a:spcAft>
        <a:defRPr sz="1950" b="1">
          <a:solidFill>
            <a:srgbClr val="014C6D"/>
          </a:solidFill>
          <a:latin typeface="Trebuchet MS" pitchFamily="34" charset="0"/>
        </a:defRPr>
      </a:lvl9pPr>
    </p:titleStyle>
    <p:bodyStyle>
      <a:lvl1pPr marL="257168" indent="-257168" algn="l" rtl="0" eaLnBrk="0" fontAlgn="base" hangingPunct="0">
        <a:lnSpc>
          <a:spcPct val="150000"/>
        </a:lnSpc>
        <a:spcBef>
          <a:spcPts val="1350"/>
        </a:spcBef>
        <a:spcAft>
          <a:spcPct val="0"/>
        </a:spcAft>
        <a:buClr>
          <a:srgbClr val="404040"/>
        </a:buClr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1pPr>
      <a:lvl2pPr marL="214308" indent="-214308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anose="020B0604020202020204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2pPr>
      <a:lvl3pPr marL="214308" indent="-214308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>
          <a:solidFill>
            <a:schemeClr val="tx2"/>
          </a:solidFill>
          <a:latin typeface="Arial"/>
          <a:ea typeface="MS PGothic" pitchFamily="34" charset="-128"/>
          <a:cs typeface="Arial"/>
        </a:defRPr>
      </a:lvl3pPr>
      <a:lvl4pPr marL="623873" indent="-214308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anose="020B0604020202020204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4pPr>
      <a:lvl5pPr marL="897709" indent="-214308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anose="020B0604020202020204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5pPr>
      <a:lvl6pPr marL="377180" indent="-171446" algn="l" rtl="0" fontAlgn="base">
        <a:spcBef>
          <a:spcPct val="20000"/>
        </a:spcBef>
        <a:spcAft>
          <a:spcPct val="0"/>
        </a:spcAft>
        <a:buClr>
          <a:schemeClr val="tx2">
            <a:lumMod val="65000"/>
            <a:lumOff val="35000"/>
          </a:schemeClr>
        </a:buClr>
        <a:buFont typeface="Arial"/>
        <a:buChar char="•"/>
        <a:defRPr sz="1350">
          <a:solidFill>
            <a:schemeClr val="tx2">
              <a:lumMod val="65000"/>
              <a:lumOff val="35000"/>
            </a:schemeClr>
          </a:solidFill>
          <a:latin typeface="+mn-lt"/>
        </a:defRPr>
      </a:lvl6pPr>
      <a:lvl7pPr marL="2228795" indent="-171446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200">
          <a:solidFill>
            <a:schemeClr val="tx1"/>
          </a:solidFill>
          <a:latin typeface="+mn-lt"/>
        </a:defRPr>
      </a:lvl7pPr>
      <a:lvl8pPr marL="2571686" indent="-171446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200">
          <a:solidFill>
            <a:schemeClr val="tx1"/>
          </a:solidFill>
          <a:latin typeface="+mn-lt"/>
        </a:defRPr>
      </a:lvl8pPr>
      <a:lvl9pPr marL="2914577" indent="-171446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D5A39AF-FEF5-47AB-AA80-4C0BD4A8B092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85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3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5">
            <a:extLst>
              <a:ext uri="{FF2B5EF4-FFF2-40B4-BE49-F238E27FC236}">
                <a16:creationId xmlns:a16="http://schemas.microsoft.com/office/drawing/2014/main" id="{B9499C27-B2A1-4A1A-B70E-B14A9DF3E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38" y="2901950"/>
            <a:ext cx="11533041" cy="1822450"/>
          </a:xfrm>
        </p:spPr>
        <p:txBody>
          <a:bodyPr>
            <a:noAutofit/>
          </a:bodyPr>
          <a:lstStyle/>
          <a:p>
            <a:pPr algn="ctr"/>
            <a:b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sz="2000" i="0" u="none" strike="noStrike" baseline="23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ème</a:t>
            </a:r>
            <a:r>
              <a:rPr lang="en-US" sz="20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Conférence</a:t>
            </a:r>
            <a:r>
              <a:rPr lang="en-US" sz="20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Internationale</a:t>
            </a:r>
            <a:r>
              <a:rPr lang="en-US" sz="20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en-US" sz="200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sociét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és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programmes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la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garantie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dans la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région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mena</a:t>
            </a:r>
            <a:b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Session 3 : Les Institutions de Garantie, Acteurs d'impact</a:t>
            </a:r>
            <a:r>
              <a:rPr lang="fr-F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br>
              <a:rPr lang="fr-F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fr-F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fr-F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40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KEYNOTE</a:t>
            </a:r>
            <a:br>
              <a:rPr lang="fr-F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Djibrilla Issa</a:t>
            </a:r>
            <a:br>
              <a:rPr lang="fr-FR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Manager </a:t>
            </a:r>
            <a:br>
              <a:rPr lang="fr-FR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Finance-Compétitivité-Innovation, région MENA</a:t>
            </a:r>
            <a:br>
              <a:rPr lang="fr-FR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BANQUE MONDIALE</a:t>
            </a:r>
            <a:br>
              <a:rPr lang="fr-FR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2" descr="World Bank Document">
            <a:extLst>
              <a:ext uri="{FF2B5EF4-FFF2-40B4-BE49-F238E27FC236}">
                <a16:creationId xmlns:a16="http://schemas.microsoft.com/office/drawing/2014/main" id="{0C445806-2473-5826-EBA2-1AB56BD7C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81" y="5112918"/>
            <a:ext cx="4237054" cy="82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246;p35">
            <a:extLst>
              <a:ext uri="{FF2B5EF4-FFF2-40B4-BE49-F238E27FC236}">
                <a16:creationId xmlns:a16="http://schemas.microsoft.com/office/drawing/2014/main" id="{66FC93B8-025B-3F5D-FA4D-1C8C3F3BA781}"/>
              </a:ext>
            </a:extLst>
          </p:cNvPr>
          <p:cNvSpPr txBox="1">
            <a:spLocks/>
          </p:cNvSpPr>
          <p:nvPr/>
        </p:nvSpPr>
        <p:spPr>
          <a:xfrm>
            <a:off x="5546584" y="4724400"/>
            <a:ext cx="6528178" cy="182245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0" marR="0" indent="0" algn="l" defTabSz="89932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529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7320" marR="0" indent="-201717" algn="l" defTabSz="89932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529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2963" marR="0" indent="-203305" algn="l" defTabSz="89932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529"/>
              </a:spcAft>
              <a:buClr>
                <a:srgbClr val="000000"/>
              </a:buClr>
              <a:buSzTx/>
              <a:buFont typeface="Arial" pitchFamily="34" charset="0"/>
              <a:buChar char="-"/>
              <a:tabLst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3092" marR="0" indent="-203305" algn="l" defTabSz="89932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529"/>
              </a:spcAft>
              <a:buClr>
                <a:srgbClr val="000000"/>
              </a:buClr>
              <a:buSzTx/>
              <a:buFont typeface="Georgia" pitchFamily="18" charset="0"/>
              <a:buChar char="◦"/>
              <a:tabLst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6867" marR="0" indent="-201717" algn="l" defTabSz="89932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529"/>
              </a:spcAft>
              <a:buClr>
                <a:srgbClr val="000000"/>
              </a:buClr>
              <a:buSzTx/>
              <a:buFont typeface="Georgia" pitchFamily="18" charset="0"/>
              <a:buChar char="›"/>
              <a:tabLst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6482" marR="0" indent="-203305" algn="l" defTabSz="8990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29"/>
              </a:spcAft>
              <a:buClrTx/>
              <a:buSzTx/>
              <a:buFont typeface="+mj-lt"/>
              <a:buAutoNum type="arabicPeriod"/>
              <a:tabLst/>
              <a:defRPr lang="en-GB" sz="11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2963" marR="0" indent="-201717" algn="l" defTabSz="8990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29"/>
              </a:spcAft>
              <a:buClrTx/>
              <a:buSzTx/>
              <a:buFont typeface="+mj-lt"/>
              <a:buAutoNum type="alphaLcPeriod"/>
              <a:tabLst/>
              <a:defRPr lang="en-GB" sz="11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13092" marR="0" indent="-201717" algn="l" defTabSz="8990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29"/>
              </a:spcAft>
              <a:buClrTx/>
              <a:buSzTx/>
              <a:buFont typeface="+mj-lt"/>
              <a:buAutoNum type="romanLcPeriod"/>
              <a:tabLst/>
              <a:defRPr lang="en-GB" sz="11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marR="0" indent="0" algn="l" defTabSz="8990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29"/>
              </a:spcAft>
              <a:buClrTx/>
              <a:buSzTx/>
              <a:buFont typeface="Arial" pitchFamily="34" charset="0"/>
              <a:buNone/>
              <a:tabLst/>
              <a:defRPr lang="en-GB" sz="1100" b="1" kern="1200" baseline="0" noProof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endParaRPr lang="en-US" sz="2400" dirty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BEAF9A-7886-A7BE-0D5D-32BD1730D89E}"/>
              </a:ext>
            </a:extLst>
          </p:cNvPr>
          <p:cNvSpPr txBox="1"/>
          <p:nvPr/>
        </p:nvSpPr>
        <p:spPr>
          <a:xfrm>
            <a:off x="6583956" y="5567688"/>
            <a:ext cx="7372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25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Octobre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2023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71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C8D8ED7-E07B-489A-8640-77321A676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972692"/>
            <a:ext cx="12192000" cy="910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marL="115888" marR="0" lvl="0" indent="-115888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MS PGothic" pitchFamily="34" charset="-128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60F140F-0B49-4D76-AE1F-E6F8C440CB5B}"/>
              </a:ext>
            </a:extLst>
          </p:cNvPr>
          <p:cNvSpPr txBox="1">
            <a:spLocks/>
          </p:cNvSpPr>
          <p:nvPr/>
        </p:nvSpPr>
        <p:spPr>
          <a:xfrm>
            <a:off x="255027" y="138930"/>
            <a:ext cx="11690895" cy="6632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>
              <a:lnSpc>
                <a:spcPct val="90000"/>
              </a:lnSpc>
              <a:buFontTx/>
              <a:buAutoNum type="arabicPeriod"/>
              <a:defRPr/>
            </a:pPr>
            <a:r>
              <a:rPr lang="en-US" sz="3000" b="1" dirty="0">
                <a:solidFill>
                  <a:srgbClr val="002060"/>
                </a:solidFill>
                <a:latin typeface="Century Gothic"/>
                <a:ea typeface="+mj-lt"/>
                <a:cs typeface="+mj-lt"/>
              </a:rPr>
              <a:t>La m</a:t>
            </a:r>
            <a:r>
              <a:rPr kumimoji="0" lang="en-US" sz="3000" b="1" i="0" u="none" strike="noStrike" kern="1200" cap="none" spc="-5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/>
                <a:ea typeface="+mj-lt"/>
                <a:cs typeface="+mj-lt"/>
              </a:rPr>
              <a:t>esure</a:t>
            </a:r>
            <a:r>
              <a:rPr kumimoji="0" lang="en-US" sz="3000" b="1" i="0" u="none" strike="noStrike" kern="1200" cap="none" spc="-5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/>
                <a:ea typeface="+mj-lt"/>
                <a:cs typeface="+mj-lt"/>
              </a:rPr>
              <a:t> de </a:t>
            </a:r>
            <a:r>
              <a:rPr lang="en-US" sz="3000" b="1" dirty="0" err="1">
                <a:solidFill>
                  <a:srgbClr val="002060"/>
                </a:solidFill>
                <a:latin typeface="Century Gothic"/>
                <a:ea typeface="+mj-lt"/>
                <a:cs typeface="+mj-lt"/>
              </a:rPr>
              <a:t>l'impact</a:t>
            </a:r>
            <a:r>
              <a:rPr lang="en-US" sz="3000" b="1" dirty="0">
                <a:solidFill>
                  <a:srgbClr val="002060"/>
                </a:solidFill>
                <a:latin typeface="Century Gothic"/>
                <a:ea typeface="+mj-lt"/>
                <a:cs typeface="+mj-lt"/>
              </a:rPr>
              <a:t> des institutions de </a:t>
            </a:r>
            <a:r>
              <a:rPr lang="en-US" sz="3000" b="1" dirty="0" err="1">
                <a:solidFill>
                  <a:srgbClr val="002060"/>
                </a:solidFill>
                <a:latin typeface="Century Gothic"/>
                <a:ea typeface="+mj-lt"/>
                <a:cs typeface="+mj-lt"/>
              </a:rPr>
              <a:t>garantie</a:t>
            </a:r>
            <a:endParaRPr lang="en-US" b="1" dirty="0">
              <a:latin typeface="Century Gothic"/>
              <a:ea typeface="+mj-lt"/>
              <a:cs typeface="+mj-l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DCFF8B3-5A9A-3FC8-98B3-41E70B7DDD6C}"/>
              </a:ext>
            </a:extLst>
          </p:cNvPr>
          <p:cNvGrpSpPr/>
          <p:nvPr/>
        </p:nvGrpSpPr>
        <p:grpSpPr>
          <a:xfrm>
            <a:off x="57067" y="1022334"/>
            <a:ext cx="11999148" cy="2217614"/>
            <a:chOff x="635007" y="1063791"/>
            <a:chExt cx="13619194" cy="3146297"/>
          </a:xfrm>
        </p:grpSpPr>
        <p:sp>
          <p:nvSpPr>
            <p:cNvPr id="7" name="Shape 6">
              <a:extLst>
                <a:ext uri="{FF2B5EF4-FFF2-40B4-BE49-F238E27FC236}">
                  <a16:creationId xmlns:a16="http://schemas.microsoft.com/office/drawing/2014/main" id="{416188B4-8748-AEF7-0D66-18018B603416}"/>
                </a:ext>
              </a:extLst>
            </p:cNvPr>
            <p:cNvSpPr/>
            <p:nvPr/>
          </p:nvSpPr>
          <p:spPr>
            <a:xfrm>
              <a:off x="635007" y="1063791"/>
              <a:ext cx="10001681" cy="1866900"/>
            </a:xfrm>
            <a:prstGeom prst="swooshArrow">
              <a:avLst>
                <a:gd name="adj1" fmla="val 25000"/>
                <a:gd name="adj2" fmla="val 25000"/>
              </a:avLst>
            </a:prstGeom>
            <a:solidFill>
              <a:schemeClr val="accent3">
                <a:lumMod val="75000"/>
              </a:schemeClr>
            </a:solidFill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4AB5402-8235-DFDF-B591-E65D5A52927A}"/>
                </a:ext>
              </a:extLst>
            </p:cNvPr>
            <p:cNvSpPr/>
            <p:nvPr/>
          </p:nvSpPr>
          <p:spPr>
            <a:xfrm>
              <a:off x="2768952" y="2282465"/>
              <a:ext cx="113649" cy="142706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686049D5-C8D1-9502-3391-CF0E9026972F}"/>
                </a:ext>
              </a:extLst>
            </p:cNvPr>
            <p:cNvSpPr/>
            <p:nvPr/>
          </p:nvSpPr>
          <p:spPr>
            <a:xfrm>
              <a:off x="2832468" y="2375633"/>
              <a:ext cx="2654533" cy="497739"/>
            </a:xfrm>
            <a:custGeom>
              <a:avLst/>
              <a:gdLst>
                <a:gd name="connsiteX0" fmla="*/ 0 w 510783"/>
                <a:gd name="connsiteY0" fmla="*/ 0 h 444322"/>
                <a:gd name="connsiteX1" fmla="*/ 510783 w 510783"/>
                <a:gd name="connsiteY1" fmla="*/ 0 h 444322"/>
                <a:gd name="connsiteX2" fmla="*/ 510783 w 510783"/>
                <a:gd name="connsiteY2" fmla="*/ 444322 h 444322"/>
                <a:gd name="connsiteX3" fmla="*/ 0 w 510783"/>
                <a:gd name="connsiteY3" fmla="*/ 444322 h 444322"/>
                <a:gd name="connsiteX4" fmla="*/ 0 w 510783"/>
                <a:gd name="connsiteY4" fmla="*/ 0 h 444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0783" h="444322">
                  <a:moveTo>
                    <a:pt x="0" y="0"/>
                  </a:moveTo>
                  <a:lnTo>
                    <a:pt x="510783" y="0"/>
                  </a:lnTo>
                  <a:lnTo>
                    <a:pt x="510783" y="444322"/>
                  </a:lnTo>
                  <a:lnTo>
                    <a:pt x="0" y="44432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404" tIns="0" rIns="0" bIns="0" numCol="1" spcCol="1270" anchor="t" anchorCtr="0">
              <a:noAutofit/>
            </a:bodyPr>
            <a:lstStyle/>
            <a:p>
              <a:pPr marL="0" lvl="0" indent="0" algn="l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b="1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Défaillances du marché/Imperfections</a:t>
              </a:r>
              <a:endParaRPr lang="en-US" b="1" kern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149954B8-6BFF-665D-8C53-F507A2D60BD0}"/>
                </a:ext>
              </a:extLst>
            </p:cNvPr>
            <p:cNvSpPr/>
            <p:nvPr/>
          </p:nvSpPr>
          <p:spPr>
            <a:xfrm>
              <a:off x="5178270" y="1953369"/>
              <a:ext cx="118070" cy="17383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42856"/>
                <a:satOff val="-16031"/>
                <a:lumOff val="2745"/>
                <a:alphaOff val="0"/>
              </a:schemeClr>
            </a:fillRef>
            <a:effectRef idx="0">
              <a:schemeClr val="accent3">
                <a:hueOff val="142856"/>
                <a:satOff val="-16031"/>
                <a:lumOff val="274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70A7E1C-B846-1C1B-E7FF-018F403B23F6}"/>
                </a:ext>
              </a:extLst>
            </p:cNvPr>
            <p:cNvSpPr/>
            <p:nvPr/>
          </p:nvSpPr>
          <p:spPr>
            <a:xfrm>
              <a:off x="5336665" y="2054093"/>
              <a:ext cx="2036150" cy="853174"/>
            </a:xfrm>
            <a:custGeom>
              <a:avLst/>
              <a:gdLst>
                <a:gd name="connsiteX0" fmla="*/ 0 w 627278"/>
                <a:gd name="connsiteY0" fmla="*/ 0 h 853173"/>
                <a:gd name="connsiteX1" fmla="*/ 627278 w 627278"/>
                <a:gd name="connsiteY1" fmla="*/ 0 h 853173"/>
                <a:gd name="connsiteX2" fmla="*/ 627278 w 627278"/>
                <a:gd name="connsiteY2" fmla="*/ 853173 h 853173"/>
                <a:gd name="connsiteX3" fmla="*/ 0 w 627278"/>
                <a:gd name="connsiteY3" fmla="*/ 853173 h 853173"/>
                <a:gd name="connsiteX4" fmla="*/ 0 w 627278"/>
                <a:gd name="connsiteY4" fmla="*/ 0 h 853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7278" h="853173">
                  <a:moveTo>
                    <a:pt x="0" y="0"/>
                  </a:moveTo>
                  <a:lnTo>
                    <a:pt x="627278" y="0"/>
                  </a:lnTo>
                  <a:lnTo>
                    <a:pt x="627278" y="853173"/>
                  </a:lnTo>
                  <a:lnTo>
                    <a:pt x="0" y="85317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311" tIns="0" rIns="0" bIns="0" numCol="1" spcCol="1270" anchor="t" anchorCtr="0">
              <a:noAutofit/>
            </a:bodyPr>
            <a:lstStyle/>
            <a:p>
              <a:pPr marL="0" lvl="0" indent="0" algn="l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b="1" kern="1200">
                  <a:latin typeface="Calibri" panose="020F0502020204030204" pitchFamily="34" charset="0"/>
                  <a:cs typeface="Calibri" panose="020F0502020204030204" pitchFamily="34" charset="0"/>
                </a:rPr>
                <a:t>Intervention gouvernementale</a:t>
              </a:r>
              <a:endParaRPr lang="en-US" b="1" kern="12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447DA86-E09A-97CF-E5AA-982D0D0347E8}"/>
                </a:ext>
              </a:extLst>
            </p:cNvPr>
            <p:cNvSpPr/>
            <p:nvPr/>
          </p:nvSpPr>
          <p:spPr>
            <a:xfrm>
              <a:off x="7516393" y="1766915"/>
              <a:ext cx="186814" cy="23032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85712"/>
                <a:satOff val="-32061"/>
                <a:lumOff val="5491"/>
                <a:alphaOff val="0"/>
              </a:schemeClr>
            </a:fillRef>
            <a:effectRef idx="0">
              <a:schemeClr val="accent3">
                <a:hueOff val="285712"/>
                <a:satOff val="-32061"/>
                <a:lumOff val="549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6A5E252-07B5-EE58-1AAF-2DCB7A421E49}"/>
                </a:ext>
              </a:extLst>
            </p:cNvPr>
            <p:cNvSpPr/>
            <p:nvPr/>
          </p:nvSpPr>
          <p:spPr>
            <a:xfrm>
              <a:off x="7732840" y="1842013"/>
              <a:ext cx="1879519" cy="1153744"/>
            </a:xfrm>
            <a:custGeom>
              <a:avLst/>
              <a:gdLst>
                <a:gd name="connsiteX0" fmla="*/ 0 w 627278"/>
                <a:gd name="connsiteY0" fmla="*/ 0 h 1153744"/>
                <a:gd name="connsiteX1" fmla="*/ 627278 w 627278"/>
                <a:gd name="connsiteY1" fmla="*/ 0 h 1153744"/>
                <a:gd name="connsiteX2" fmla="*/ 627278 w 627278"/>
                <a:gd name="connsiteY2" fmla="*/ 1153744 h 1153744"/>
                <a:gd name="connsiteX3" fmla="*/ 0 w 627278"/>
                <a:gd name="connsiteY3" fmla="*/ 1153744 h 1153744"/>
                <a:gd name="connsiteX4" fmla="*/ 0 w 627278"/>
                <a:gd name="connsiteY4" fmla="*/ 0 h 1153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7278" h="1153744">
                  <a:moveTo>
                    <a:pt x="0" y="0"/>
                  </a:moveTo>
                  <a:lnTo>
                    <a:pt x="627278" y="0"/>
                  </a:lnTo>
                  <a:lnTo>
                    <a:pt x="627278" y="1153744"/>
                  </a:lnTo>
                  <a:lnTo>
                    <a:pt x="0" y="115374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887" tIns="0" rIns="0" bIns="0" numCol="1" spcCol="1270" anchor="t" anchorCtr="0">
              <a:noAutofit/>
            </a:bodyPr>
            <a:lstStyle/>
            <a:p>
              <a:pPr marL="0" lvl="0" indent="0" algn="l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b="1" kern="1200">
                  <a:latin typeface="Calibri" panose="020F0502020204030204" pitchFamily="34" charset="0"/>
                  <a:cs typeface="Calibri" panose="020F0502020204030204" pitchFamily="34" charset="0"/>
                </a:rPr>
                <a:t>Institutions de garantie</a:t>
              </a:r>
              <a:endParaRPr lang="en-US" b="1" kern="12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045E97A-F3D9-1447-C2AE-AE933767DDDC}"/>
                </a:ext>
              </a:extLst>
            </p:cNvPr>
            <p:cNvSpPr/>
            <p:nvPr/>
          </p:nvSpPr>
          <p:spPr>
            <a:xfrm>
              <a:off x="11304940" y="1408599"/>
              <a:ext cx="2949261" cy="2801489"/>
            </a:xfrm>
            <a:custGeom>
              <a:avLst/>
              <a:gdLst>
                <a:gd name="connsiteX0" fmla="*/ 0 w 627278"/>
                <a:gd name="connsiteY0" fmla="*/ 0 h 1338567"/>
                <a:gd name="connsiteX1" fmla="*/ 627278 w 627278"/>
                <a:gd name="connsiteY1" fmla="*/ 0 h 1338567"/>
                <a:gd name="connsiteX2" fmla="*/ 627278 w 627278"/>
                <a:gd name="connsiteY2" fmla="*/ 1338567 h 1338567"/>
                <a:gd name="connsiteX3" fmla="*/ 0 w 627278"/>
                <a:gd name="connsiteY3" fmla="*/ 1338567 h 1338567"/>
                <a:gd name="connsiteX4" fmla="*/ 0 w 627278"/>
                <a:gd name="connsiteY4" fmla="*/ 0 h 1338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7278" h="1338567">
                  <a:moveTo>
                    <a:pt x="0" y="0"/>
                  </a:moveTo>
                  <a:lnTo>
                    <a:pt x="627278" y="0"/>
                  </a:lnTo>
                  <a:lnTo>
                    <a:pt x="627278" y="1338567"/>
                  </a:lnTo>
                  <a:lnTo>
                    <a:pt x="0" y="13385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2377" tIns="0" rIns="0" bIns="0" numCol="1" spcCol="1270" anchor="t" anchorCtr="0">
              <a:noAutofit/>
            </a:bodyPr>
            <a:lstStyle/>
            <a:p>
              <a:pPr marL="0" lvl="0" indent="0" algn="l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000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Toolkit Banque mondiale et FIRST pour l'évaluation de l'impact des systèmes publics de garantie de crédit pour les PME</a:t>
              </a:r>
              <a:endParaRPr lang="en-US" sz="2000" b="1" kern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0B8C6F4-F370-A3CA-9AE5-2C4CCD5936F4}"/>
              </a:ext>
            </a:extLst>
          </p:cNvPr>
          <p:cNvSpPr/>
          <p:nvPr/>
        </p:nvSpPr>
        <p:spPr bwMode="auto">
          <a:xfrm>
            <a:off x="7116570" y="2516395"/>
            <a:ext cx="914400" cy="274320"/>
          </a:xfrm>
          <a:prstGeom prst="rect">
            <a:avLst/>
          </a:prstGeom>
          <a:noFill/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</a:pP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Qualité 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B625AEA-BA0E-6B15-42EC-70A0712ED299}"/>
              </a:ext>
            </a:extLst>
          </p:cNvPr>
          <p:cNvSpPr/>
          <p:nvPr/>
        </p:nvSpPr>
        <p:spPr bwMode="auto">
          <a:xfrm>
            <a:off x="8126944" y="2516395"/>
            <a:ext cx="914400" cy="274320"/>
          </a:xfrm>
          <a:prstGeom prst="rect">
            <a:avLst/>
          </a:prstGeom>
          <a:noFill/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</a:pP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Efficacite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BDCC12CC-C4F7-C9C0-12ED-B5107D891A5E}"/>
              </a:ext>
            </a:extLst>
          </p:cNvPr>
          <p:cNvCxnSpPr/>
          <p:nvPr/>
        </p:nvCxnSpPr>
        <p:spPr bwMode="auto">
          <a:xfrm>
            <a:off x="5849731" y="3770723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B9CE3B1-360C-62BF-C108-E217F17F1BE8}"/>
              </a:ext>
            </a:extLst>
          </p:cNvPr>
          <p:cNvCxnSpPr/>
          <p:nvPr/>
        </p:nvCxnSpPr>
        <p:spPr bwMode="auto">
          <a:xfrm>
            <a:off x="5992606" y="3913598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8FBE0AED-108E-D88D-19BD-05ADF19CC5DF}"/>
              </a:ext>
            </a:extLst>
          </p:cNvPr>
          <p:cNvSpPr/>
          <p:nvPr/>
        </p:nvSpPr>
        <p:spPr bwMode="auto">
          <a:xfrm rot="21246738">
            <a:off x="3122856" y="1605365"/>
            <a:ext cx="265471" cy="142875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pitchFamily="18" charset="0"/>
            </a:endParaRP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A6085116-8674-1C65-9B7A-44575443BB78}"/>
              </a:ext>
            </a:extLst>
          </p:cNvPr>
          <p:cNvSpPr/>
          <p:nvPr/>
        </p:nvSpPr>
        <p:spPr bwMode="auto">
          <a:xfrm rot="21397015">
            <a:off x="5538349" y="1415539"/>
            <a:ext cx="265471" cy="142875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4EAFE32-52CA-7653-6F09-9A712FE33A4F}"/>
              </a:ext>
            </a:extLst>
          </p:cNvPr>
          <p:cNvSpPr/>
          <p:nvPr/>
        </p:nvSpPr>
        <p:spPr bwMode="auto">
          <a:xfrm>
            <a:off x="6095999" y="2516395"/>
            <a:ext cx="914400" cy="274320"/>
          </a:xfrm>
          <a:prstGeom prst="rect">
            <a:avLst/>
          </a:prstGeom>
          <a:noFill/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</a:pP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Efficience 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6773E93-512B-6FCF-9E90-901147B3B639}"/>
              </a:ext>
            </a:extLst>
          </p:cNvPr>
          <p:cNvSpPr/>
          <p:nvPr/>
        </p:nvSpPr>
        <p:spPr bwMode="auto">
          <a:xfrm>
            <a:off x="7116570" y="2852728"/>
            <a:ext cx="914400" cy="576072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</a:pP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Coûts élevés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740400C-E9E2-94F4-DF66-257D1841713C}"/>
              </a:ext>
            </a:extLst>
          </p:cNvPr>
          <p:cNvSpPr/>
          <p:nvPr/>
        </p:nvSpPr>
        <p:spPr bwMode="auto">
          <a:xfrm>
            <a:off x="8126944" y="2866929"/>
            <a:ext cx="914400" cy="551118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</a:pP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Distorsion </a:t>
            </a:r>
            <a:r>
              <a:rPr lang="de-DE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 </a:t>
            </a: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marchés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37B7652-C8E1-2E55-5F94-66DB6D319448}"/>
              </a:ext>
            </a:extLst>
          </p:cNvPr>
          <p:cNvSpPr/>
          <p:nvPr/>
        </p:nvSpPr>
        <p:spPr bwMode="auto">
          <a:xfrm>
            <a:off x="6119891" y="2867378"/>
            <a:ext cx="914400" cy="573635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</a:pPr>
            <a:r>
              <a:rPr lang="de-DE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aleur ajoutée  limitée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F3583D7-7498-8CC4-260F-C8C526F77E6F}"/>
              </a:ext>
            </a:extLst>
          </p:cNvPr>
          <p:cNvSpPr txBox="1"/>
          <p:nvPr/>
        </p:nvSpPr>
        <p:spPr>
          <a:xfrm>
            <a:off x="397780" y="4424798"/>
            <a:ext cx="3894165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dirty="0">
                <a:solidFill>
                  <a:srgbClr val="00206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L'évaluation des </a:t>
            </a:r>
            <a:r>
              <a:rPr lang="fr-FR" b="1" dirty="0">
                <a:solidFill>
                  <a:srgbClr val="00206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performances comporte trois dimensions clés</a:t>
            </a:r>
            <a:endParaRPr lang="en-US" b="1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42" name="Diagram 41">
            <a:extLst>
              <a:ext uri="{FF2B5EF4-FFF2-40B4-BE49-F238E27FC236}">
                <a16:creationId xmlns:a16="http://schemas.microsoft.com/office/drawing/2014/main" id="{11CD3D1E-1447-9A54-41A5-2EE4FF7929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189870"/>
              </p:ext>
            </p:extLst>
          </p:nvPr>
        </p:nvGraphicFramePr>
        <p:xfrm>
          <a:off x="4434820" y="4417691"/>
          <a:ext cx="7256605" cy="649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3" name="TextBox 42">
            <a:extLst>
              <a:ext uri="{FF2B5EF4-FFF2-40B4-BE49-F238E27FC236}">
                <a16:creationId xmlns:a16="http://schemas.microsoft.com/office/drawing/2014/main" id="{F9E11434-3C64-7BAB-BBAE-D7123E85D3E3}"/>
              </a:ext>
            </a:extLst>
          </p:cNvPr>
          <p:cNvSpPr txBox="1"/>
          <p:nvPr/>
        </p:nvSpPr>
        <p:spPr>
          <a:xfrm>
            <a:off x="397220" y="5111204"/>
            <a:ext cx="3894165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dirty="0">
                <a:solidFill>
                  <a:srgbClr val="00206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Des </a:t>
            </a:r>
            <a:r>
              <a:rPr lang="fr-FR" b="1" dirty="0">
                <a:solidFill>
                  <a:srgbClr val="00206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compromis sont toujours nécessaires</a:t>
            </a:r>
            <a:r>
              <a:rPr lang="fr-FR" dirty="0">
                <a:solidFill>
                  <a:srgbClr val="00206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 par exemple en ce qui concerne la </a:t>
            </a:r>
            <a:r>
              <a:rPr lang="fr-FR" b="1" dirty="0">
                <a:solidFill>
                  <a:srgbClr val="00206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méthode</a:t>
            </a:r>
            <a:endParaRPr lang="en-US" b="1" dirty="0">
              <a:solidFill>
                <a:srgbClr val="00206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44" name="Diagram 43">
            <a:extLst>
              <a:ext uri="{FF2B5EF4-FFF2-40B4-BE49-F238E27FC236}">
                <a16:creationId xmlns:a16="http://schemas.microsoft.com/office/drawing/2014/main" id="{349DB3CB-09A8-E1B8-414C-BCB01DA30D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115587"/>
              </p:ext>
            </p:extLst>
          </p:nvPr>
        </p:nvGraphicFramePr>
        <p:xfrm>
          <a:off x="4434820" y="5105575"/>
          <a:ext cx="7256605" cy="46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45" name="Diagram 44">
            <a:extLst>
              <a:ext uri="{FF2B5EF4-FFF2-40B4-BE49-F238E27FC236}">
                <a16:creationId xmlns:a16="http://schemas.microsoft.com/office/drawing/2014/main" id="{E292E03F-E524-7166-ADF0-006963CAAC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443822"/>
              </p:ext>
            </p:extLst>
          </p:nvPr>
        </p:nvGraphicFramePr>
        <p:xfrm>
          <a:off x="4463042" y="5643633"/>
          <a:ext cx="7228383" cy="483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96C8F8AB-29F3-829B-9D5A-AE92DF1D418A}"/>
              </a:ext>
            </a:extLst>
          </p:cNvPr>
          <p:cNvSpPr txBox="1"/>
          <p:nvPr/>
        </p:nvSpPr>
        <p:spPr>
          <a:xfrm>
            <a:off x="408906" y="3740583"/>
            <a:ext cx="11421970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BE" sz="21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Évaluations d'impact </a:t>
            </a:r>
            <a:r>
              <a:rPr lang="fr-BE" sz="2100" dirty="0">
                <a:solidFill>
                  <a:srgbClr val="00206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permettent</a:t>
            </a:r>
            <a:r>
              <a:rPr lang="fr-BE" sz="21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déterminer si un programme a atteint les résultats escomptés. </a:t>
            </a:r>
          </a:p>
        </p:txBody>
      </p:sp>
      <p:sp>
        <p:nvSpPr>
          <p:cNvPr id="14" name="Action Button: Help 1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CB72C83-6A86-48C7-2D17-05F4F1FA48FD}"/>
              </a:ext>
            </a:extLst>
          </p:cNvPr>
          <p:cNvSpPr/>
          <p:nvPr/>
        </p:nvSpPr>
        <p:spPr bwMode="auto">
          <a:xfrm>
            <a:off x="8179941" y="1785257"/>
            <a:ext cx="544253" cy="624644"/>
          </a:xfrm>
          <a:prstGeom prst="actionButtonHelp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sz="1300" i="0" u="none" strike="noStrike" normalizeH="0" baseline="0">
              <a:ln w="0">
                <a:noFill/>
              </a:ln>
              <a:noFill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rebuchet MS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992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C8D8ED7-E07B-489A-8640-77321A676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972692"/>
            <a:ext cx="12192000" cy="910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marL="115888" marR="0" lvl="0" indent="-115888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MS PGothic" pitchFamily="34" charset="-128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60F140F-0B49-4D76-AE1F-E6F8C440CB5B}"/>
              </a:ext>
            </a:extLst>
          </p:cNvPr>
          <p:cNvSpPr txBox="1">
            <a:spLocks/>
          </p:cNvSpPr>
          <p:nvPr/>
        </p:nvSpPr>
        <p:spPr>
          <a:xfrm>
            <a:off x="255027" y="138930"/>
            <a:ext cx="11690895" cy="66325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3000" b="1" dirty="0">
                <a:solidFill>
                  <a:srgbClr val="002060"/>
                </a:solidFill>
                <a:latin typeface="Century Gothic"/>
              </a:rPr>
              <a:t>2. La tr</a:t>
            </a:r>
            <a:r>
              <a:rPr kumimoji="0" lang="fr-FR" sz="3000" b="1" i="0" u="none" strike="noStrike" kern="1200" cap="none" spc="-5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ansition</a:t>
            </a:r>
            <a:r>
              <a:rPr kumimoji="0" lang="fr-FR" sz="3000" b="1" i="0" u="none" strike="noStrike" kern="1200" cap="none" spc="-5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durable pose la question de m</a:t>
            </a:r>
            <a:r>
              <a:rPr kumimoji="0" lang="en-US" sz="3000" b="1" i="0" u="none" strike="noStrike" kern="1200" cap="none" spc="-5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esurer</a:t>
            </a:r>
            <a:r>
              <a:rPr kumimoji="0" lang="en-US" sz="3000" b="1" i="0" u="none" strike="noStrike" kern="1200" cap="none" spc="-5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</a:t>
            </a:r>
            <a:r>
              <a:rPr lang="en-US" sz="3000" b="1" dirty="0">
                <a:solidFill>
                  <a:srgbClr val="002060"/>
                </a:solidFill>
                <a:latin typeface="Century Gothic"/>
              </a:rPr>
              <a:t>l</a:t>
            </a:r>
            <a:r>
              <a:rPr kumimoji="0" lang="en-US" sz="3000" b="1" i="0" u="none" strike="noStrike" kern="1200" cap="none" spc="-5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es aspects ESG pour les institutions de </a:t>
            </a:r>
            <a:r>
              <a:rPr kumimoji="0" lang="en-US" sz="3000" b="1" i="0" u="none" strike="noStrike" kern="1200" cap="none" spc="-5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garanties</a:t>
            </a:r>
            <a:endParaRPr kumimoji="0" lang="en-US" sz="3000" b="1" i="0" u="none" strike="noStrike" kern="1200" cap="none" spc="-5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ACBB81B-BACD-0446-5951-51790D2CF71A}"/>
              </a:ext>
            </a:extLst>
          </p:cNvPr>
          <p:cNvGrpSpPr/>
          <p:nvPr/>
        </p:nvGrpSpPr>
        <p:grpSpPr>
          <a:xfrm>
            <a:off x="226270" y="2476811"/>
            <a:ext cx="2901788" cy="2901788"/>
            <a:chOff x="226270" y="2476811"/>
            <a:chExt cx="2901788" cy="2901788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EFAC19C-002C-EF32-C725-432F0E649F8E}"/>
                </a:ext>
              </a:extLst>
            </p:cNvPr>
            <p:cNvSpPr/>
            <p:nvPr/>
          </p:nvSpPr>
          <p:spPr>
            <a:xfrm>
              <a:off x="226270" y="2476811"/>
              <a:ext cx="2901788" cy="2901788"/>
            </a:xfrm>
            <a:custGeom>
              <a:avLst/>
              <a:gdLst>
                <a:gd name="connsiteX0" fmla="*/ 1450894 w 2901788"/>
                <a:gd name="connsiteY0" fmla="*/ 0 h 2901788"/>
                <a:gd name="connsiteX1" fmla="*/ 2707405 w 2901788"/>
                <a:gd name="connsiteY1" fmla="*/ 725447 h 2901788"/>
                <a:gd name="connsiteX2" fmla="*/ 2707405 w 2901788"/>
                <a:gd name="connsiteY2" fmla="*/ 2176341 h 2901788"/>
                <a:gd name="connsiteX3" fmla="*/ 1450894 w 2901788"/>
                <a:gd name="connsiteY3" fmla="*/ 1450894 h 2901788"/>
                <a:gd name="connsiteX4" fmla="*/ 1450894 w 2901788"/>
                <a:gd name="connsiteY4" fmla="*/ 0 h 290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1788" h="2901788">
                  <a:moveTo>
                    <a:pt x="1450894" y="0"/>
                  </a:moveTo>
                  <a:cubicBezTo>
                    <a:pt x="1969249" y="0"/>
                    <a:pt x="2448228" y="276539"/>
                    <a:pt x="2707405" y="725447"/>
                  </a:cubicBezTo>
                  <a:cubicBezTo>
                    <a:pt x="2966582" y="1174355"/>
                    <a:pt x="2966582" y="1727433"/>
                    <a:pt x="2707405" y="2176341"/>
                  </a:cubicBezTo>
                  <a:lnTo>
                    <a:pt x="1450894" y="1450894"/>
                  </a:lnTo>
                  <a:lnTo>
                    <a:pt x="145089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58955" tIns="616730" rIns="420858" bIns="1480356" numCol="1" spcCol="1270" anchor="ctr" anchorCtr="0">
              <a:noAutofit/>
            </a:bodyPr>
            <a:lstStyle/>
            <a:p>
              <a:pPr marL="0" lvl="0" indent="0" algn="ctr" defTabSz="2844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6400" kern="120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0953CC7-298A-EC56-9E4C-65AA0BDE9ABD}"/>
                </a:ext>
              </a:extLst>
            </p:cNvPr>
            <p:cNvSpPr/>
            <p:nvPr/>
          </p:nvSpPr>
          <p:spPr>
            <a:xfrm>
              <a:off x="226270" y="2476811"/>
              <a:ext cx="2901788" cy="2901788"/>
            </a:xfrm>
            <a:custGeom>
              <a:avLst/>
              <a:gdLst>
                <a:gd name="connsiteX0" fmla="*/ 2707405 w 2901788"/>
                <a:gd name="connsiteY0" fmla="*/ 2176341 h 2901788"/>
                <a:gd name="connsiteX1" fmla="*/ 1450894 w 2901788"/>
                <a:gd name="connsiteY1" fmla="*/ 2901788 h 2901788"/>
                <a:gd name="connsiteX2" fmla="*/ 194383 w 2901788"/>
                <a:gd name="connsiteY2" fmla="*/ 2176341 h 2901788"/>
                <a:gd name="connsiteX3" fmla="*/ 1450894 w 2901788"/>
                <a:gd name="connsiteY3" fmla="*/ 1450894 h 2901788"/>
                <a:gd name="connsiteX4" fmla="*/ 2707405 w 2901788"/>
                <a:gd name="connsiteY4" fmla="*/ 2176341 h 290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1788" h="2901788">
                  <a:moveTo>
                    <a:pt x="2707405" y="2176341"/>
                  </a:moveTo>
                  <a:cubicBezTo>
                    <a:pt x="2448228" y="2625249"/>
                    <a:pt x="1969248" y="2901788"/>
                    <a:pt x="1450894" y="2901788"/>
                  </a:cubicBezTo>
                  <a:cubicBezTo>
                    <a:pt x="932539" y="2901788"/>
                    <a:pt x="453560" y="2625249"/>
                    <a:pt x="194383" y="2176341"/>
                  </a:cubicBezTo>
                  <a:lnTo>
                    <a:pt x="1450894" y="1450894"/>
                  </a:lnTo>
                  <a:lnTo>
                    <a:pt x="2707405" y="217634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259796"/>
                <a:satOff val="-11129"/>
                <a:lumOff val="15349"/>
                <a:alphaOff val="0"/>
              </a:schemeClr>
            </a:fillRef>
            <a:effectRef idx="0">
              <a:schemeClr val="accent2">
                <a:shade val="80000"/>
                <a:hueOff val="259796"/>
                <a:satOff val="-11129"/>
                <a:lumOff val="1534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9467" tIns="1905820" rIns="869468" bIns="247656" numCol="1" spcCol="1270" anchor="ctr" anchorCtr="0">
              <a:noAutofit/>
            </a:bodyPr>
            <a:lstStyle/>
            <a:p>
              <a:pPr marL="0" lvl="0" indent="0" algn="ctr" defTabSz="2622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5900" kern="120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D6C16B5-E290-C53F-3FD9-517403A00D4E}"/>
                </a:ext>
              </a:extLst>
            </p:cNvPr>
            <p:cNvSpPr/>
            <p:nvPr/>
          </p:nvSpPr>
          <p:spPr>
            <a:xfrm>
              <a:off x="226270" y="2476811"/>
              <a:ext cx="2901788" cy="2901788"/>
            </a:xfrm>
            <a:custGeom>
              <a:avLst/>
              <a:gdLst>
                <a:gd name="connsiteX0" fmla="*/ 194383 w 2901788"/>
                <a:gd name="connsiteY0" fmla="*/ 2176341 h 2901788"/>
                <a:gd name="connsiteX1" fmla="*/ 194383 w 2901788"/>
                <a:gd name="connsiteY1" fmla="*/ 725447 h 2901788"/>
                <a:gd name="connsiteX2" fmla="*/ 1450894 w 2901788"/>
                <a:gd name="connsiteY2" fmla="*/ 0 h 2901788"/>
                <a:gd name="connsiteX3" fmla="*/ 1450894 w 2901788"/>
                <a:gd name="connsiteY3" fmla="*/ 1450894 h 2901788"/>
                <a:gd name="connsiteX4" fmla="*/ 194383 w 2901788"/>
                <a:gd name="connsiteY4" fmla="*/ 2176341 h 290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1788" h="2901788">
                  <a:moveTo>
                    <a:pt x="194383" y="2176341"/>
                  </a:moveTo>
                  <a:cubicBezTo>
                    <a:pt x="-64794" y="1727433"/>
                    <a:pt x="-64794" y="1174355"/>
                    <a:pt x="194383" y="725447"/>
                  </a:cubicBezTo>
                  <a:cubicBezTo>
                    <a:pt x="453560" y="276539"/>
                    <a:pt x="932540" y="0"/>
                    <a:pt x="1450894" y="0"/>
                  </a:cubicBezTo>
                  <a:lnTo>
                    <a:pt x="1450894" y="1450894"/>
                  </a:lnTo>
                  <a:lnTo>
                    <a:pt x="194383" y="217634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519592"/>
                <a:satOff val="-22257"/>
                <a:lumOff val="30698"/>
                <a:alphaOff val="0"/>
              </a:schemeClr>
            </a:fillRef>
            <a:effectRef idx="0">
              <a:schemeClr val="accent2">
                <a:shade val="80000"/>
                <a:hueOff val="519592"/>
                <a:satOff val="-22257"/>
                <a:lumOff val="3069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79486" tIns="638574" rIns="1674927" bIns="1433112" numCol="1" spcCol="1270" anchor="ctr" anchorCtr="0">
              <a:noAutofit/>
            </a:bodyPr>
            <a:lstStyle/>
            <a:p>
              <a:pPr marL="0" lvl="0" indent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e-DE" sz="5400" kern="120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C38A92D-DCF2-2B36-8219-F179B2CD3834}"/>
              </a:ext>
            </a:extLst>
          </p:cNvPr>
          <p:cNvSpPr txBox="1"/>
          <p:nvPr/>
        </p:nvSpPr>
        <p:spPr>
          <a:xfrm>
            <a:off x="479716" y="2934741"/>
            <a:ext cx="11389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>
                <a:solidFill>
                  <a:schemeClr val="bg1"/>
                </a:solidFill>
              </a:rPr>
              <a:t>E</a:t>
            </a:r>
          </a:p>
          <a:p>
            <a:r>
              <a:rPr lang="de-DE" sz="1200">
                <a:solidFill>
                  <a:schemeClr val="bg1"/>
                </a:solidFill>
              </a:rPr>
              <a:t>nvironnement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DC98B6-7946-408E-107C-F34710425496}"/>
              </a:ext>
            </a:extLst>
          </p:cNvPr>
          <p:cNvSpPr txBox="1"/>
          <p:nvPr/>
        </p:nvSpPr>
        <p:spPr>
          <a:xfrm>
            <a:off x="2100613" y="2985387"/>
            <a:ext cx="978669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5400">
                <a:solidFill>
                  <a:schemeClr val="bg1"/>
                </a:solidFill>
              </a:rPr>
              <a:t>S</a:t>
            </a:r>
            <a:endParaRPr lang="en-US" sz="1200">
              <a:solidFill>
                <a:schemeClr val="bg1"/>
              </a:solidFill>
            </a:endParaRPr>
          </a:p>
          <a:p>
            <a:r>
              <a:rPr lang="de-DE" sz="1200" err="1">
                <a:solidFill>
                  <a:schemeClr val="bg1"/>
                </a:solidFill>
              </a:rPr>
              <a:t>ocial</a:t>
            </a:r>
            <a:endParaRPr lang="en-US" sz="1200" err="1">
              <a:solidFill>
                <a:schemeClr val="bg1"/>
              </a:solidFill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56D000-995F-3419-A721-8845582B6FA5}"/>
              </a:ext>
            </a:extLst>
          </p:cNvPr>
          <p:cNvSpPr txBox="1"/>
          <p:nvPr/>
        </p:nvSpPr>
        <p:spPr>
          <a:xfrm>
            <a:off x="1320105" y="4010200"/>
            <a:ext cx="113898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>
                <a:solidFill>
                  <a:schemeClr val="bg1"/>
                </a:solidFill>
              </a:rPr>
              <a:t>G</a:t>
            </a:r>
          </a:p>
          <a:p>
            <a:r>
              <a:rPr lang="de-DE" sz="1300">
                <a:solidFill>
                  <a:schemeClr val="bg1"/>
                </a:solidFill>
              </a:rPr>
              <a:t>ouvernance</a:t>
            </a:r>
            <a:endParaRPr lang="en-US" sz="130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120402-631E-E1CD-5D27-DA4F8A5E4180}"/>
              </a:ext>
            </a:extLst>
          </p:cNvPr>
          <p:cNvSpPr/>
          <p:nvPr/>
        </p:nvSpPr>
        <p:spPr>
          <a:xfrm>
            <a:off x="3299479" y="1453842"/>
            <a:ext cx="8726132" cy="4069793"/>
          </a:xfrm>
          <a:prstGeom prst="rect">
            <a:avLst/>
          </a:prstGeom>
        </p:spPr>
        <p:txBody>
          <a:bodyPr/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BE" sz="2000" b="1" noProof="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Précédemment : </a:t>
            </a:r>
            <a:r>
              <a:rPr lang="fr-BE" sz="2000" noProof="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Prédominance des aspects financiers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Transition durable: </a:t>
            </a:r>
            <a:r>
              <a:rPr lang="fr-FR" sz="2000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  <a:sym typeface="Wingdings" panose="05000000000000000000" pitchFamily="2" charset="2"/>
              </a:rPr>
              <a:t> </a:t>
            </a:r>
            <a:r>
              <a:rPr lang="fr-FR" sz="20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Sensibilisation à </a:t>
            </a:r>
            <a:r>
              <a:rPr lang="fr-FR" sz="2000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l'importance des aspects environnementaux, sociaux et de gouvernance (ESG)</a:t>
            </a:r>
          </a:p>
          <a:p>
            <a:pPr lvl="0">
              <a:buChar char="•"/>
            </a:pPr>
            <a:endParaRPr lang="fr-FR" sz="2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Nécessité d'une </a:t>
            </a:r>
            <a:r>
              <a:rPr lang="fr-FR" sz="2000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mesure d'impact  ESG et d'une échelle d'appréciation commune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fr-FR" sz="2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Le Parlement européen </a:t>
            </a:r>
            <a:r>
              <a:rPr lang="fr-FR" sz="20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 imposé aux  moyennes et grandes entreprises l'obligation d'évaluer et de mesurer les aspects ESG</a:t>
            </a:r>
            <a:endParaRPr lang="en-US" sz="2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Les grandes entreprises</a:t>
            </a:r>
            <a:r>
              <a:rPr lang="fr-FR" sz="20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se sont adaptées en interne pour se conformer à la réglementation, </a:t>
            </a:r>
            <a:endParaRPr lang="en-US" sz="2000" dirty="0">
              <a:solidFill>
                <a:schemeClr val="tx2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L’extension de la réglementation aux PME laisse des questions </a:t>
            </a:r>
            <a:r>
              <a:rPr lang="fr-FR" sz="20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en suspens.</a:t>
            </a:r>
          </a:p>
          <a:p>
            <a:pPr lvl="0" algn="ctr"/>
            <a:endParaRPr lang="fr-FR" sz="20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7E3AEF3-DA0E-C251-48F1-CDD0C5E72D1C}"/>
              </a:ext>
            </a:extLst>
          </p:cNvPr>
          <p:cNvSpPr txBox="1"/>
          <p:nvPr/>
        </p:nvSpPr>
        <p:spPr>
          <a:xfrm>
            <a:off x="1566545" y="6024377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Comment obtenir l‘évaluation ESG ?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4693A310-A786-05A5-E726-B5F23771C2B0}"/>
              </a:ext>
            </a:extLst>
          </p:cNvPr>
          <p:cNvSpPr/>
          <p:nvPr/>
        </p:nvSpPr>
        <p:spPr bwMode="auto">
          <a:xfrm>
            <a:off x="620486" y="6024377"/>
            <a:ext cx="699619" cy="429681"/>
          </a:xfrm>
          <a:prstGeom prst="rightArrow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sz="1300" i="0" u="none" strike="noStrike" normalizeH="0" baseline="0">
              <a:ln w="0">
                <a:solidFill>
                  <a:schemeClr val="tx1"/>
                </a:solidFill>
              </a:ln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rebuchet MS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840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C8D8ED7-E07B-489A-8640-77321A676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972692"/>
            <a:ext cx="12192000" cy="910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marL="115888" marR="0" lvl="0" indent="-115888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MS PGothic" pitchFamily="34" charset="-128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60F140F-0B49-4D76-AE1F-E6F8C440CB5B}"/>
              </a:ext>
            </a:extLst>
          </p:cNvPr>
          <p:cNvSpPr txBox="1">
            <a:spLocks/>
          </p:cNvSpPr>
          <p:nvPr/>
        </p:nvSpPr>
        <p:spPr>
          <a:xfrm>
            <a:off x="255027" y="138930"/>
            <a:ext cx="11690895" cy="6632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000" b="1" dirty="0">
                <a:solidFill>
                  <a:srgbClr val="002060"/>
                </a:solidFill>
                <a:latin typeface="Century Gothic"/>
              </a:rPr>
              <a:t>3. Le cadre actuel Européen et dans la région MENA</a:t>
            </a:r>
            <a:endParaRPr kumimoji="0" lang="fr-FR" sz="3000" b="1" i="0" u="none" strike="noStrike" kern="1200" cap="none" spc="-5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7698432-632F-E5DF-D0FF-86373B9C67EA}"/>
              </a:ext>
            </a:extLst>
          </p:cNvPr>
          <p:cNvSpPr/>
          <p:nvPr/>
        </p:nvSpPr>
        <p:spPr bwMode="auto">
          <a:xfrm>
            <a:off x="7565571" y="1676400"/>
            <a:ext cx="914400" cy="914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sz="13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pitchFamily="18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0A07391-7F78-A698-F013-8671E5F8A0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1696010"/>
              </p:ext>
            </p:extLst>
          </p:nvPr>
        </p:nvGraphicFramePr>
        <p:xfrm>
          <a:off x="297364" y="1676400"/>
          <a:ext cx="11597269" cy="4904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1891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C8D8ED7-E07B-489A-8640-77321A676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972692"/>
            <a:ext cx="12192000" cy="910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marL="115888" marR="0" lvl="0" indent="-115888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MS PGothic" pitchFamily="34" charset="-128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60F140F-0B49-4D76-AE1F-E6F8C440CB5B}"/>
              </a:ext>
            </a:extLst>
          </p:cNvPr>
          <p:cNvSpPr txBox="1">
            <a:spLocks/>
          </p:cNvSpPr>
          <p:nvPr/>
        </p:nvSpPr>
        <p:spPr>
          <a:xfrm>
            <a:off x="255027" y="138930"/>
            <a:ext cx="11690895" cy="6632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-5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4.</a:t>
            </a:r>
            <a:r>
              <a:rPr lang="en-US" sz="3000" b="1" dirty="0">
                <a:solidFill>
                  <a:srgbClr val="002060"/>
                </a:solidFill>
                <a:latin typeface="Century Gothic"/>
              </a:rPr>
              <a:t> Les defis qui se </a:t>
            </a:r>
            <a:r>
              <a:rPr lang="en-US" sz="3000" b="1" dirty="0" err="1">
                <a:solidFill>
                  <a:srgbClr val="002060"/>
                </a:solidFill>
                <a:latin typeface="Century Gothic"/>
              </a:rPr>
              <a:t>presentent</a:t>
            </a:r>
            <a:r>
              <a:rPr lang="en-US" sz="3000" b="1" dirty="0">
                <a:solidFill>
                  <a:srgbClr val="002060"/>
                </a:solidFill>
                <a:latin typeface="Century Gothic"/>
              </a:rPr>
              <a:t> pour la </a:t>
            </a:r>
            <a:r>
              <a:rPr lang="en-US" sz="3000" b="1" dirty="0" err="1">
                <a:solidFill>
                  <a:srgbClr val="002060"/>
                </a:solidFill>
                <a:latin typeface="Century Gothic"/>
              </a:rPr>
              <a:t>mesure</a:t>
            </a:r>
            <a:r>
              <a:rPr lang="en-US" sz="3000" b="1" dirty="0">
                <a:solidFill>
                  <a:srgbClr val="002060"/>
                </a:solidFill>
                <a:latin typeface="Century Gothic"/>
              </a:rPr>
              <a:t> des aspects ESG</a:t>
            </a:r>
            <a:endParaRPr kumimoji="0" lang="en-US" sz="3000" b="1" i="0" u="none" strike="noStrike" kern="1200" cap="none" spc="-5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9617752-54DA-C9B8-6500-C30A0CB4E1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23858"/>
              </p:ext>
            </p:extLst>
          </p:nvPr>
        </p:nvGraphicFramePr>
        <p:xfrm>
          <a:off x="542349" y="1063791"/>
          <a:ext cx="11403573" cy="4950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2398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C8D8ED7-E07B-489A-8640-77321A676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972692"/>
            <a:ext cx="12192000" cy="910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marL="115888" marR="0" lvl="0" indent="-115888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MS PGothic" pitchFamily="34" charset="-128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60F140F-0B49-4D76-AE1F-E6F8C440CB5B}"/>
              </a:ext>
            </a:extLst>
          </p:cNvPr>
          <p:cNvSpPr txBox="1">
            <a:spLocks/>
          </p:cNvSpPr>
          <p:nvPr/>
        </p:nvSpPr>
        <p:spPr>
          <a:xfrm>
            <a:off x="255027" y="138930"/>
            <a:ext cx="11690895" cy="6632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dirty="0">
                <a:solidFill>
                  <a:srgbClr val="002060"/>
                </a:solidFill>
                <a:latin typeface="Century Gothic"/>
              </a:rPr>
              <a:t>5. </a:t>
            </a:r>
            <a:r>
              <a:rPr lang="en-US" sz="3000" b="1" dirty="0" err="1">
                <a:solidFill>
                  <a:srgbClr val="002060"/>
                </a:solidFill>
                <a:latin typeface="Century Gothic"/>
              </a:rPr>
              <a:t>Quelques</a:t>
            </a:r>
            <a:r>
              <a:rPr lang="en-US" sz="3000" b="1" dirty="0">
                <a:solidFill>
                  <a:srgbClr val="002060"/>
                </a:solidFill>
                <a:latin typeface="Century Gothic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Century Gothic"/>
              </a:rPr>
              <a:t>pistes</a:t>
            </a:r>
            <a:r>
              <a:rPr lang="en-US" sz="3000" b="1" dirty="0">
                <a:solidFill>
                  <a:srgbClr val="002060"/>
                </a:solidFill>
                <a:latin typeface="Century Gothic"/>
              </a:rPr>
              <a:t> pratiques pour les institutions de </a:t>
            </a:r>
            <a:r>
              <a:rPr lang="en-US" sz="3000" b="1" dirty="0" err="1">
                <a:solidFill>
                  <a:srgbClr val="002060"/>
                </a:solidFill>
                <a:latin typeface="Century Gothic"/>
              </a:rPr>
              <a:t>garantie</a:t>
            </a:r>
            <a:endParaRPr kumimoji="0" lang="en-US" sz="3000" b="1" i="0" u="none" strike="noStrike" kern="1200" cap="none" spc="-5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9F826E3-8CC6-337E-8895-D59C23641D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2909035"/>
              </p:ext>
            </p:extLst>
          </p:nvPr>
        </p:nvGraphicFramePr>
        <p:xfrm>
          <a:off x="1823278" y="894825"/>
          <a:ext cx="981544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5F2FF52-F4A1-DE36-E899-C225AEA7BB14}"/>
              </a:ext>
            </a:extLst>
          </p:cNvPr>
          <p:cNvSpPr/>
          <p:nvPr/>
        </p:nvSpPr>
        <p:spPr>
          <a:xfrm>
            <a:off x="2073243" y="2112842"/>
            <a:ext cx="8977209" cy="603504"/>
          </a:xfrm>
          <a:custGeom>
            <a:avLst/>
            <a:gdLst>
              <a:gd name="connsiteX0" fmla="*/ 0 w 8977209"/>
              <a:gd name="connsiteY0" fmla="*/ 0 h 782849"/>
              <a:gd name="connsiteX1" fmla="*/ 8977209 w 8977209"/>
              <a:gd name="connsiteY1" fmla="*/ 0 h 782849"/>
              <a:gd name="connsiteX2" fmla="*/ 8977209 w 8977209"/>
              <a:gd name="connsiteY2" fmla="*/ 782849 h 782849"/>
              <a:gd name="connsiteX3" fmla="*/ 0 w 8977209"/>
              <a:gd name="connsiteY3" fmla="*/ 782849 h 782849"/>
              <a:gd name="connsiteX4" fmla="*/ 0 w 8977209"/>
              <a:gd name="connsiteY4" fmla="*/ 0 h 78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77209" h="782849">
                <a:moveTo>
                  <a:pt x="0" y="0"/>
                </a:moveTo>
                <a:lnTo>
                  <a:pt x="8977209" y="0"/>
                </a:lnTo>
                <a:lnTo>
                  <a:pt x="8977209" y="782849"/>
                </a:lnTo>
                <a:lnTo>
                  <a:pt x="0" y="78284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t" anchorCtr="0">
            <a:noAutofit/>
          </a:bodyPr>
          <a:lstStyle/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2200" b="1" kern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868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98347-CD8A-B9B2-4F34-21B7D69F3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6000" dirty="0"/>
              <a:t>MERCI </a:t>
            </a:r>
          </a:p>
        </p:txBody>
      </p:sp>
      <p:pic>
        <p:nvPicPr>
          <p:cNvPr id="10" name="Picture 2" descr="World Bank Document">
            <a:extLst>
              <a:ext uri="{FF2B5EF4-FFF2-40B4-BE49-F238E27FC236}">
                <a16:creationId xmlns:a16="http://schemas.microsoft.com/office/drawing/2014/main" id="{80998746-F21B-FC41-4E47-8D2B2C9523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81" y="5112918"/>
            <a:ext cx="4237054" cy="82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88274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2147376537,14,Slide214737628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TEXT" val="Section"/>
  <p:tag name="SMARTDIVIDERTOCSTYLE" val="Section TOC"/>
  <p:tag name="SMARTDIVIDERLEVEL" val="0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TEXT" val="Section"/>
  <p:tag name="SMARTDIVIDERTOCSTYLE" val="Section TOC"/>
  <p:tag name="SMARTDIVIDERLEVEL" val="0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TEXT" val="Section"/>
  <p:tag name="SMARTDIVIDERTOCSTYLE" val="Section TOC"/>
  <p:tag name="SMARTDIVIDERLEVEL" val="0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HOW EXECUTIVE SUMMARY" val="No"/>
  <p:tag name="SMARTDIVIDERTYPE" val="Section"/>
  <p:tag name="SMARTDIVIDERTEXT" val="Section"/>
  <p:tag name="SMARTDIVIDERTOCSTYLE" val="Section TOC"/>
  <p:tag name="SMARTDIVIDERLEVEL" val="0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HOW EXECUTIVE SUMMARY" val="No"/>
  <p:tag name="SMARTDIVIDERTYPE" val="Section"/>
  <p:tag name="SMARTDIVIDERTEXT" val="Section"/>
  <p:tag name="SMARTDIVIDERTOCSTYLE" val="Section TOC"/>
  <p:tag name="SMARTDIVIDERLEVEL" val="0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HOW EXECUTIVE SUMMARY" val="No"/>
  <p:tag name="SMARTDIVIDERTYPE" val="Section"/>
  <p:tag name="SMARTDIVIDERTEXT" val="Section"/>
  <p:tag name="SMARTDIVIDERTOCSTYLE" val="Section TOC"/>
  <p:tag name="SMARTDIVIDERLEVEL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Subtitl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OBJECT" val="Draft stamp Default Cover v.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OBJECT" val="Report date Default Cover v.3"/>
  <p:tag name="SMARTLINKEDSHAPEID" val="Subtitl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PwC Smart">
  <a:themeElements>
    <a:clrScheme name="PwC">
      <a:dk1>
        <a:srgbClr val="000000"/>
      </a:dk1>
      <a:lt1>
        <a:srgbClr val="FFFFFF"/>
      </a:lt1>
      <a:dk2>
        <a:srgbClr val="7D7D7D"/>
      </a:dk2>
      <a:lt2>
        <a:srgbClr val="DEDEDE"/>
      </a:lt2>
      <a:accent1>
        <a:srgbClr val="D04A02"/>
      </a:accent1>
      <a:accent2>
        <a:srgbClr val="FFB600"/>
      </a:accent2>
      <a:accent3>
        <a:srgbClr val="E0301E"/>
      </a:accent3>
      <a:accent4>
        <a:srgbClr val="EB8C00"/>
      </a:accent4>
      <a:accent5>
        <a:srgbClr val="DB536A"/>
      </a:accent5>
      <a:accent6>
        <a:srgbClr val="464646"/>
      </a:accent6>
      <a:hlink>
        <a:srgbClr val="D04A02"/>
      </a:hlink>
      <a:folHlink>
        <a:srgbClr val="DB536A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6350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/>
        </a:defPPr>
      </a:lstStyle>
    </a:spDef>
    <a:lnDef>
      <a:spPr>
        <a:ln w="12700">
          <a:solidFill>
            <a:srgbClr val="DC69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noProof="0" dirty="0" smtClean="0">
            <a:solidFill>
              <a:schemeClr val="tx1"/>
            </a:solidFill>
            <a:latin typeface="Georgia" pitchFamily="18" charset="0"/>
            <a:cs typeface="Arial" pitchFamily="34" charset="0"/>
          </a:defRPr>
        </a:defPPr>
      </a:lstStyle>
    </a:txDef>
  </a:objectDefaults>
  <a:extraClrSchemeLst/>
  <a:custClrLst>
    <a:custClr name="Dark Orange 2">
      <a:srgbClr val="571F01"/>
    </a:custClr>
    <a:custClr name="Dark Orange 1">
      <a:srgbClr val="933401"/>
    </a:custClr>
    <a:custClr name="Primary Orange">
      <a:srgbClr val="D04A02"/>
    </a:custClr>
    <a:custClr name="Light Orange 1">
      <a:srgbClr val="FD6412"/>
    </a:custClr>
    <a:custClr name="Light Orange 2">
      <a:srgbClr val="FEB791"/>
    </a:custClr>
    <a:custClr name="Dark Tangerine 2">
      <a:srgbClr val="714300"/>
    </a:custClr>
    <a:custClr name="Dark Tangerine 1">
      <a:srgbClr val="AE6800"/>
    </a:custClr>
    <a:custClr name="Primary Tangerine">
      <a:srgbClr val="EB8C00"/>
    </a:custClr>
    <a:custClr name="Light Tangerine 1">
      <a:srgbClr val="FFA929"/>
    </a:custClr>
    <a:custClr name="Light Tangerine 2">
      <a:srgbClr val="FFDCA9"/>
    </a:custClr>
    <a:custClr name="Dark Yellow 2">
      <a:srgbClr val="855F00"/>
    </a:custClr>
    <a:custClr name="Dark Yellow 1">
      <a:srgbClr val="C28A00"/>
    </a:custClr>
    <a:custClr name="Primary Yellow">
      <a:srgbClr val="FFB600"/>
    </a:custClr>
    <a:custClr name="Light Yellow 1">
      <a:srgbClr val="FFC83D"/>
    </a:custClr>
    <a:custClr name="Light Yellow 2">
      <a:srgbClr val="FFECBD"/>
    </a:custClr>
    <a:custClr name="Dark Rose 2">
      <a:srgbClr val="6E2A35"/>
    </a:custClr>
    <a:custClr name="Dark Rose 1">
      <a:srgbClr val="A43E50"/>
    </a:custClr>
    <a:custClr name="Primary Rose">
      <a:srgbClr val="DB536A"/>
    </a:custClr>
    <a:custClr name="Light Rose 1">
      <a:srgbClr val="E27588"/>
    </a:custClr>
    <a:custClr name="Light Rose 2">
      <a:srgbClr val="F1BAC3"/>
    </a:custClr>
    <a:custClr name="Dark Red 2">
      <a:srgbClr val="741910"/>
    </a:custClr>
    <a:custClr name="Dark Red 1">
      <a:srgbClr val="AA2417"/>
    </a:custClr>
    <a:custClr name="Primary Red">
      <a:srgbClr val="E0301E"/>
    </a:custClr>
    <a:custClr name="Light Red 1">
      <a:srgbClr val="E86153"/>
    </a:custClr>
    <a:custClr name="Light Red 2">
      <a:srgbClr val="F7C8C4"/>
    </a:custClr>
    <a:custClr name="Black">
      <a:srgbClr val="000000"/>
    </a:custClr>
    <a:custClr name="Dark Grey">
      <a:srgbClr val="2D2D2D"/>
    </a:custClr>
    <a:custClr name="Medium Grey">
      <a:srgbClr val="464646"/>
    </a:custClr>
    <a:custClr name="Grey">
      <a:srgbClr val="7D7D7D"/>
    </a:custClr>
    <a:custClr name="Light Grey">
      <a:srgbClr val="DEDEDE"/>
    </a:custClr>
    <a:custClr name="Dark Purple 2">
      <a:srgbClr val="4B06B2"/>
    </a:custClr>
    <a:custClr name="Dark Purple 1">
      <a:srgbClr val="6A1CE2"/>
    </a:custClr>
    <a:custClr name="Secondary Purple">
      <a:srgbClr val="9013FE"/>
    </a:custClr>
    <a:custClr name="Light Purple 1">
      <a:srgbClr val="B15AFE"/>
    </a:custClr>
    <a:custClr name="Light Purple 2">
      <a:srgbClr val="DEB8FF"/>
    </a:custClr>
    <a:custClr name="Dark Blue 2">
      <a:srgbClr val="003DAB"/>
    </a:custClr>
    <a:custClr name="Dark Blue 1">
      <a:srgbClr val="0060D7"/>
    </a:custClr>
    <a:custClr name="Secondary Blue">
      <a:srgbClr val="0089EB"/>
    </a:custClr>
    <a:custClr name="Light Blue 1">
      <a:srgbClr val="4DACF1"/>
    </a:custClr>
    <a:custClr name="Light Blue 2">
      <a:srgbClr val="B3DCF9"/>
    </a:custClr>
    <a:custClr name="Dark Green 2">
      <a:srgbClr val="175C2C"/>
    </a:custClr>
    <a:custClr name="Dark Green 1">
      <a:srgbClr val="2C8646"/>
    </a:custClr>
    <a:custClr name="Secondary Green">
      <a:srgbClr val="4EB523"/>
    </a:custClr>
    <a:custClr name="Light Green 1">
      <a:srgbClr val="86DB4F"/>
    </a:custClr>
    <a:custClr name="Light Green 2">
      <a:srgbClr val="C4FC9F"/>
    </a:custClr>
    <a:custClr name="Status Red">
      <a:srgbClr val="E0301E"/>
    </a:custClr>
    <a:custClr name="Status Yellow">
      <a:srgbClr val="E1B600"/>
    </a:custClr>
    <a:custClr name="Status Green">
      <a:srgbClr val="175C2C"/>
    </a:custClr>
  </a:custClrLst>
  <a:extLst>
    <a:ext uri="{05A4C25C-085E-4340-85A3-A5531E510DB2}">
      <thm15:themeFamily xmlns:thm15="http://schemas.microsoft.com/office/thememl/2012/main" name="Widescreen Template.potx" id="{CE71F4C4-38F0-4055-8408-7C98DBC84495}" vid="{8FE18B57-3E2F-4D0C-819D-12E4070E4D50}"/>
    </a:ext>
  </a:extLst>
</a:theme>
</file>

<file path=ppt/theme/theme2.xml><?xml version="1.0" encoding="utf-8"?>
<a:theme xmlns:a="http://schemas.openxmlformats.org/drawingml/2006/main" name="Full Page Interior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World Bank Arial">
      <a:majorFont>
        <a:latin typeface="Arial 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CI ppt template.pot  -  Read-Only  -  Compatibility Mode" id="{83174512-2511-4054-8753-57CDA7BC81B0}" vid="{27D71C9A-912B-4B79-AE51-8F74C5F69FC9}"/>
    </a:ext>
  </a:extLst>
</a:theme>
</file>

<file path=ppt/theme/theme3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726823d-68bf-4893-bd12-30ee30a92a0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F8511DDE1FD8489B779B333F95C628" ma:contentTypeVersion="11" ma:contentTypeDescription="Create a new document." ma:contentTypeScope="" ma:versionID="4414a2a27156e47607641a47dface765">
  <xsd:schema xmlns:xsd="http://www.w3.org/2001/XMLSchema" xmlns:xs="http://www.w3.org/2001/XMLSchema" xmlns:p="http://schemas.microsoft.com/office/2006/metadata/properties" xmlns:ns3="8726823d-68bf-4893-bd12-30ee30a92a01" xmlns:ns4="30b0b935-4e69-4de3-942a-1e79030e661d" targetNamespace="http://schemas.microsoft.com/office/2006/metadata/properties" ma:root="true" ma:fieldsID="22e1df6ef2d8da02b87124fe1e40a266" ns3:_="" ns4:_="">
    <xsd:import namespace="8726823d-68bf-4893-bd12-30ee30a92a01"/>
    <xsd:import namespace="30b0b935-4e69-4de3-942a-1e79030e661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26823d-68bf-4893-bd12-30ee30a92a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b0b935-4e69-4de3-942a-1e79030e661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8E381B-8D68-48F5-8065-C4B8FC6EE073}">
  <ds:schemaRefs>
    <ds:schemaRef ds:uri="http://schemas.microsoft.com/office/infopath/2007/PartnerControls"/>
    <ds:schemaRef ds:uri="http://purl.org/dc/dcmitype/"/>
    <ds:schemaRef ds:uri="http://purl.org/dc/elements/1.1/"/>
    <ds:schemaRef ds:uri="http://www.w3.org/XML/1998/namespace"/>
    <ds:schemaRef ds:uri="30b0b935-4e69-4de3-942a-1e79030e661d"/>
    <ds:schemaRef ds:uri="http://schemas.microsoft.com/office/2006/documentManagement/types"/>
    <ds:schemaRef ds:uri="http://schemas.openxmlformats.org/package/2006/metadata/core-properties"/>
    <ds:schemaRef ds:uri="8726823d-68bf-4893-bd12-30ee30a92a01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2C4FC95-50C9-4571-B198-1DB4161DE8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AB51D9-FF72-42E7-93E8-8259A5E15FF8}">
  <ds:schemaRefs>
    <ds:schemaRef ds:uri="30b0b935-4e69-4de3-942a-1e79030e661d"/>
    <ds:schemaRef ds:uri="8726823d-68bf-4893-bd12-30ee30a92a0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561</Words>
  <Application>Microsoft Office PowerPoint</Application>
  <PresentationFormat>Widescreen</PresentationFormat>
  <Paragraphs>71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23" baseType="lpstr">
      <vt:lpstr>Andes ExtraLight</vt:lpstr>
      <vt:lpstr>Arial</vt:lpstr>
      <vt:lpstr>Calibri</vt:lpstr>
      <vt:lpstr>Calibri Light</vt:lpstr>
      <vt:lpstr>Century Gothic</vt:lpstr>
      <vt:lpstr>Georgia</vt:lpstr>
      <vt:lpstr>Segoe UI Light</vt:lpstr>
      <vt:lpstr>Times New Roman</vt:lpstr>
      <vt:lpstr>Trebuchet MS</vt:lpstr>
      <vt:lpstr>Tw Cen MT</vt:lpstr>
      <vt:lpstr>Tw Cen MT Condensed</vt:lpstr>
      <vt:lpstr>Wingdings</vt:lpstr>
      <vt:lpstr>Wingdings 3</vt:lpstr>
      <vt:lpstr>PwC Smart</vt:lpstr>
      <vt:lpstr>Full Page Interior</vt:lpstr>
      <vt:lpstr>Integral</vt:lpstr>
      <vt:lpstr> 7ème Conférence Internationale des sociétés et programmes de la garantie dans la région mena Session 3 : Les Institutions de Garantie, Acteurs d'impact    KEYNOTE Djibrilla Issa Manager  Finance-Compétitivité-Innovation, région MENA BANQUE MONDIALE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MERCI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Tunisie- Programme de support pour l’amélioration de l’accès au financement des TPME (MSMEs 2.0)</dc:title>
  <dc:creator>Fahmi Ayadi (TN)</dc:creator>
  <cp:lastModifiedBy>Djibrilla Adamou Issa</cp:lastModifiedBy>
  <cp:revision>3</cp:revision>
  <cp:lastPrinted>2023-10-23T08:33:32Z</cp:lastPrinted>
  <dcterms:created xsi:type="dcterms:W3CDTF">2023-03-14T19:03:58Z</dcterms:created>
  <dcterms:modified xsi:type="dcterms:W3CDTF">2023-10-23T15:56:58Z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0x01010022F8511DDE1FD8489B779B333F95C628</vt:lpwstr>
  </property>
</Properties>
</file>