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305" r:id="rId5"/>
    <p:sldId id="296" r:id="rId6"/>
    <p:sldId id="306" r:id="rId7"/>
    <p:sldId id="317" r:id="rId8"/>
    <p:sldId id="259" r:id="rId9"/>
    <p:sldId id="318" r:id="rId10"/>
    <p:sldId id="314" r:id="rId11"/>
    <p:sldId id="316" r:id="rId12"/>
  </p:sldIdLst>
  <p:sldSz cx="12192000" cy="6858000"/>
  <p:notesSz cx="6858000" cy="9144000"/>
  <p:defaultTextStyle>
    <a:defPPr rtl="0">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879" autoAdjust="0"/>
  </p:normalViewPr>
  <p:slideViewPr>
    <p:cSldViewPr snapToGrid="0">
      <p:cViewPr varScale="1">
        <p:scale>
          <a:sx n="58" d="100"/>
          <a:sy n="58" d="100"/>
        </p:scale>
        <p:origin x="48" y="39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62A5AE42-7DC1-8140-9B13-146984FDEF22}" type="datetimeFigureOut">
              <a:rPr lang="en-GB" smtClean="0"/>
              <a:t>25/10/2023</a:t>
            </a:fld>
            <a:endParaRPr lang="en-GB"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17369B77-94AB-0344-9EBF-9DB9EE8D3ABC}" type="slidenum">
              <a:rPr lang="en-GB" smtClean="0"/>
              <a:t>‹#›</a:t>
            </a:fld>
            <a:endParaRPr lang="en-GB"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E8F75F72-8950-AF4F-9381-1D26FB547EA1}" type="datetimeFigureOut">
              <a:rPr lang="en-GB" smtClean="0"/>
              <a:t>25/10/2023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n-GB"/>
            </a:defPPr>
          </a:lstStyle>
          <a:p>
            <a:pPr rtl="0"/>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0775476F-A808-1F46-A368-07984F6DA22E}" type="slidenum">
              <a:rPr lang="en-GB" smtClean="0"/>
              <a:t>‹#›</a:t>
            </a:fld>
            <a:endParaRPr lang="en-GB"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lang="en-GB" sz="1200" kern="1200">
        <a:solidFill>
          <a:schemeClr val="tx1"/>
        </a:solidFill>
        <a:latin typeface="+mn-lt"/>
        <a:ea typeface="+mn-ea"/>
        <a:cs typeface="+mn-cs"/>
      </a:defRPr>
    </a:lvl1pPr>
    <a:lvl2pPr marL="457200" algn="l" defTabSz="914400" rtl="0" eaLnBrk="1" latinLnBrk="0" hangingPunct="1">
      <a:defRPr lang="en-GB" sz="1200" kern="1200">
        <a:solidFill>
          <a:schemeClr val="tx1"/>
        </a:solidFill>
        <a:latin typeface="+mn-lt"/>
        <a:ea typeface="+mn-ea"/>
        <a:cs typeface="+mn-cs"/>
      </a:defRPr>
    </a:lvl2pPr>
    <a:lvl3pPr marL="914400" algn="l" defTabSz="914400" rtl="0" eaLnBrk="1" latinLnBrk="0" hangingPunct="1">
      <a:defRPr lang="en-GB" sz="1200" kern="1200">
        <a:solidFill>
          <a:schemeClr val="tx1"/>
        </a:solidFill>
        <a:latin typeface="+mn-lt"/>
        <a:ea typeface="+mn-ea"/>
        <a:cs typeface="+mn-cs"/>
      </a:defRPr>
    </a:lvl3pPr>
    <a:lvl4pPr marL="1371600" algn="l" defTabSz="914400" rtl="0" eaLnBrk="1" latinLnBrk="0" hangingPunct="1">
      <a:defRPr lang="en-GB" sz="1200" kern="1200">
        <a:solidFill>
          <a:schemeClr val="tx1"/>
        </a:solidFill>
        <a:latin typeface="+mn-lt"/>
        <a:ea typeface="+mn-ea"/>
        <a:cs typeface="+mn-cs"/>
      </a:defRPr>
    </a:lvl4pPr>
    <a:lvl5pPr marL="1828800" algn="l" defTabSz="914400" rtl="0" eaLnBrk="1" latinLnBrk="0" hangingPunct="1">
      <a:defRPr lang="en-GB" sz="1200" kern="1200">
        <a:solidFill>
          <a:schemeClr val="tx1"/>
        </a:solidFill>
        <a:latin typeface="+mn-lt"/>
        <a:ea typeface="+mn-ea"/>
        <a:cs typeface="+mn-cs"/>
      </a:defRPr>
    </a:lvl5pPr>
    <a:lvl6pPr marL="2286000" algn="l" defTabSz="914400" rtl="0" eaLnBrk="1" latinLnBrk="0" hangingPunct="1">
      <a:defRPr lang="en-GB" sz="1200" kern="1200">
        <a:solidFill>
          <a:schemeClr val="tx1"/>
        </a:solidFill>
        <a:latin typeface="+mn-lt"/>
        <a:ea typeface="+mn-ea"/>
        <a:cs typeface="+mn-cs"/>
      </a:defRPr>
    </a:lvl6pPr>
    <a:lvl7pPr marL="2743200" algn="l" defTabSz="914400" rtl="0" eaLnBrk="1" latinLnBrk="0" hangingPunct="1">
      <a:defRPr lang="en-GB" sz="1200" kern="1200">
        <a:solidFill>
          <a:schemeClr val="tx1"/>
        </a:solidFill>
        <a:latin typeface="+mn-lt"/>
        <a:ea typeface="+mn-ea"/>
        <a:cs typeface="+mn-cs"/>
      </a:defRPr>
    </a:lvl7pPr>
    <a:lvl8pPr marL="3200400" algn="l" defTabSz="914400" rtl="0" eaLnBrk="1" latinLnBrk="0" hangingPunct="1">
      <a:defRPr lang="en-GB" sz="1200" kern="1200">
        <a:solidFill>
          <a:schemeClr val="tx1"/>
        </a:solidFill>
        <a:latin typeface="+mn-lt"/>
        <a:ea typeface="+mn-ea"/>
        <a:cs typeface="+mn-cs"/>
      </a:defRPr>
    </a:lvl8pPr>
    <a:lvl9pPr marL="3657600" algn="l" defTabSz="914400" rtl="0" eaLnBrk="1" latinLnBrk="0" hangingPunct="1">
      <a:defRPr lang="en-GB"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775476F-A808-1F46-A368-07984F6DA22E}" type="slidenum">
              <a:rPr lang="en-GB" smtClean="0"/>
              <a:t>1</a:t>
            </a:fld>
            <a:endParaRPr lang="en-GB"/>
          </a:p>
        </p:txBody>
      </p:sp>
    </p:spTree>
    <p:extLst>
      <p:ext uri="{BB962C8B-B14F-4D97-AF65-F5344CB8AC3E}">
        <p14:creationId xmlns:p14="http://schemas.microsoft.com/office/powerpoint/2010/main" val="2308237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dirty="0"/>
          </a:p>
        </p:txBody>
      </p:sp>
      <p:sp>
        <p:nvSpPr>
          <p:cNvPr id="4" name="Slide Number Placeholder 3"/>
          <p:cNvSpPr>
            <a:spLocks noGrp="1"/>
          </p:cNvSpPr>
          <p:nvPr>
            <p:ph type="sldNum" sz="quarter" idx="5"/>
          </p:nvPr>
        </p:nvSpPr>
        <p:spPr/>
        <p:txBody>
          <a:bodyPr rtlCol="0"/>
          <a:lstStyle>
            <a:defPPr>
              <a:defRPr lang="en-GB"/>
            </a:defPPr>
          </a:lstStyle>
          <a:p>
            <a:pPr rtl="0"/>
            <a:fld id="{0775476F-A808-1F46-A368-07984F6DA22E}" type="slidenum">
              <a:rPr lang="en-GB" smtClean="0"/>
              <a:t>2</a:t>
            </a:fld>
            <a:endParaRPr lang="en-GB" dirty="0"/>
          </a:p>
        </p:txBody>
      </p:sp>
    </p:spTree>
    <p:extLst>
      <p:ext uri="{BB962C8B-B14F-4D97-AF65-F5344CB8AC3E}">
        <p14:creationId xmlns:p14="http://schemas.microsoft.com/office/powerpoint/2010/main" val="327023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775476F-A808-1F46-A368-07984F6DA22E}" type="slidenum">
              <a:rPr lang="en-GB" smtClean="0"/>
              <a:t>3</a:t>
            </a:fld>
            <a:endParaRPr lang="en-GB"/>
          </a:p>
        </p:txBody>
      </p:sp>
    </p:spTree>
    <p:extLst>
      <p:ext uri="{BB962C8B-B14F-4D97-AF65-F5344CB8AC3E}">
        <p14:creationId xmlns:p14="http://schemas.microsoft.com/office/powerpoint/2010/main" val="880811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775476F-A808-1F46-A368-07984F6DA22E}" type="slidenum">
              <a:rPr lang="en-GB" smtClean="0"/>
              <a:t>4</a:t>
            </a:fld>
            <a:endParaRPr lang="en-GB"/>
          </a:p>
        </p:txBody>
      </p:sp>
    </p:spTree>
    <p:extLst>
      <p:ext uri="{BB962C8B-B14F-4D97-AF65-F5344CB8AC3E}">
        <p14:creationId xmlns:p14="http://schemas.microsoft.com/office/powerpoint/2010/main" val="554639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dirty="0"/>
          </a:p>
        </p:txBody>
      </p:sp>
      <p:sp>
        <p:nvSpPr>
          <p:cNvPr id="4" name="Slide Number Placeholder 3"/>
          <p:cNvSpPr>
            <a:spLocks noGrp="1"/>
          </p:cNvSpPr>
          <p:nvPr>
            <p:ph type="sldNum" sz="quarter" idx="5"/>
          </p:nvPr>
        </p:nvSpPr>
        <p:spPr/>
        <p:txBody>
          <a:bodyPr rtlCol="0"/>
          <a:lstStyle>
            <a:defPPr>
              <a:defRPr lang="en-GB"/>
            </a:defPPr>
          </a:lstStyle>
          <a:p>
            <a:pPr rtl="0"/>
            <a:fld id="{0775476F-A808-1F46-A368-07984F6DA22E}" type="slidenum">
              <a:rPr lang="en-GB" smtClean="0"/>
              <a:t>5</a:t>
            </a:fld>
            <a:endParaRPr lang="en-GB" dirty="0"/>
          </a:p>
        </p:txBody>
      </p:sp>
    </p:spTree>
    <p:extLst>
      <p:ext uri="{BB962C8B-B14F-4D97-AF65-F5344CB8AC3E}">
        <p14:creationId xmlns:p14="http://schemas.microsoft.com/office/powerpoint/2010/main" val="12428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775476F-A808-1F46-A368-07984F6DA22E}" type="slidenum">
              <a:rPr lang="en-GB" smtClean="0"/>
              <a:t>6</a:t>
            </a:fld>
            <a:endParaRPr lang="en-GB"/>
          </a:p>
        </p:txBody>
      </p:sp>
    </p:spTree>
    <p:extLst>
      <p:ext uri="{BB962C8B-B14F-4D97-AF65-F5344CB8AC3E}">
        <p14:creationId xmlns:p14="http://schemas.microsoft.com/office/powerpoint/2010/main" val="832096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775476F-A808-1F46-A368-07984F6DA22E}" type="slidenum">
              <a:rPr lang="en-GB" smtClean="0"/>
              <a:t>7</a:t>
            </a:fld>
            <a:endParaRPr lang="en-GB"/>
          </a:p>
        </p:txBody>
      </p:sp>
    </p:spTree>
    <p:extLst>
      <p:ext uri="{BB962C8B-B14F-4D97-AF65-F5344CB8AC3E}">
        <p14:creationId xmlns:p14="http://schemas.microsoft.com/office/powerpoint/2010/main" val="1987301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a:p>
        </p:txBody>
      </p:sp>
      <p:sp>
        <p:nvSpPr>
          <p:cNvPr id="4" name="Slide Number Placeholder 3"/>
          <p:cNvSpPr>
            <a:spLocks noGrp="1"/>
          </p:cNvSpPr>
          <p:nvPr>
            <p:ph type="sldNum" sz="quarter" idx="5"/>
          </p:nvPr>
        </p:nvSpPr>
        <p:spPr/>
        <p:txBody>
          <a:bodyPr rtlCol="0"/>
          <a:lstStyle>
            <a:defPPr>
              <a:defRPr lang="en-GB"/>
            </a:defPPr>
          </a:lstStyle>
          <a:p>
            <a:pPr rtl="0"/>
            <a:fld id="{0775476F-A808-1F46-A368-07984F6DA22E}" type="slidenum">
              <a:rPr lang="en-GB" smtClean="0"/>
              <a:t>8</a:t>
            </a:fld>
            <a:endParaRPr lang="en-GB" dirty="0"/>
          </a:p>
        </p:txBody>
      </p:sp>
    </p:spTree>
    <p:extLst>
      <p:ext uri="{BB962C8B-B14F-4D97-AF65-F5344CB8AC3E}">
        <p14:creationId xmlns:p14="http://schemas.microsoft.com/office/powerpoint/2010/main" val="2140470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rtlCol="0" anchor="b">
            <a:noAutofit/>
          </a:bodyPr>
          <a:lstStyle>
            <a:lvl1pPr algn="ctr">
              <a:defRPr lang="en-GB" sz="4600"/>
            </a:lvl1pPr>
          </a:lstStyle>
          <a:p>
            <a:pPr rtl="0"/>
            <a:r>
              <a:rPr lang="en-US"/>
              <a:t>Click to edit Master title style</a:t>
            </a:r>
            <a:endParaRPr lang="en-GB"/>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rtlCol="0"/>
          <a:lstStyle>
            <a:lvl1pPr marL="0" indent="0" algn="ctr">
              <a:buNone/>
              <a:defRPr lang="en-GB" sz="2400"/>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US"/>
              <a:t>Click to edit Master subtitle style</a:t>
            </a:r>
            <a:endParaRPr lang="en-GB"/>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rtlCol="0"/>
          <a:lstStyle>
            <a:lvl1pPr algn="ctr">
              <a:defRPr lang="en-GB">
                <a:latin typeface="Baskerville" panose="02020502070401020303" pitchFamily="18" charset="0"/>
                <a:ea typeface="Baskerville" panose="02020502070401020303" pitchFamily="18" charset="0"/>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rtlCol="0"/>
          <a:lstStyle>
            <a:lvl1pPr>
              <a:defRPr lang="en-GB">
                <a:latin typeface="Gill Sans Nova Light" panose="020F0302020204030204" pitchFamily="34" charset="0"/>
                <a:cs typeface="Gill Sans Nova Light" panose="020F0302020204030204" pitchFamily="34" charset="0"/>
              </a:defRPr>
            </a:lvl1pPr>
            <a:lvl2pPr>
              <a:defRPr lang="en-GB">
                <a:latin typeface="Gill Sans Nova Light" panose="020F0302020204030204" pitchFamily="34" charset="0"/>
                <a:cs typeface="Gill Sans Nova Light" panose="020F0302020204030204" pitchFamily="34" charset="0"/>
              </a:defRPr>
            </a:lvl2pPr>
            <a:lvl3pPr>
              <a:defRPr lang="en-GB">
                <a:latin typeface="Gill Sans Nova Light" panose="020F0302020204030204" pitchFamily="34" charset="0"/>
                <a:cs typeface="Gill Sans Nova Light" panose="020F0302020204030204" pitchFamily="34" charset="0"/>
              </a:defRPr>
            </a:lvl3pPr>
            <a:lvl4pPr>
              <a:defRPr lang="en-GB">
                <a:latin typeface="Gill Sans Nova Light" panose="020F0302020204030204" pitchFamily="34" charset="0"/>
                <a:cs typeface="Gill Sans Nova Light" panose="020F0302020204030204" pitchFamily="34" charset="0"/>
              </a:defRPr>
            </a:lvl4pPr>
            <a:lvl5pPr>
              <a:defRPr lang="en-GB">
                <a:latin typeface="Gill Sans Nova Light" panose="020F0302020204030204" pitchFamily="34" charset="0"/>
                <a:cs typeface="Gill Sans Nova Light" panose="020F0302020204030204" pitchFamily="34" charset="0"/>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rtlCol="0"/>
          <a:lstStyle>
            <a:lvl1pPr algn="ctr">
              <a:defRPr lang="en-GB"/>
            </a:lvl1pPr>
          </a:lstStyle>
          <a:p>
            <a:pPr rtl="0"/>
            <a:r>
              <a:rPr lang="en-US"/>
              <a:t>Click to edit Master title style</a:t>
            </a:r>
            <a:endParaRPr lang="en-GB"/>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rtlCol="0"/>
          <a:lstStyle>
            <a:defPPr>
              <a:defRPr lang="en-GB"/>
            </a:defPPr>
          </a:lstStyle>
          <a:p>
            <a:pPr rtl="0"/>
            <a:r>
              <a:rPr lang="en-US"/>
              <a:t>Click to edit Master title style</a:t>
            </a:r>
            <a:endParaRPr lang="en-GB"/>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en-GB"/>
            </a:defPPr>
          </a:lstStyle>
          <a:p>
            <a:pPr rtl="0"/>
            <a:r>
              <a:rPr lang="en-GB"/>
              <a:t>Presentation title</a:t>
            </a:r>
            <a:endParaRPr lang="en-GB"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a:t>
            </a:fld>
            <a:endParaRPr lang="en-GB"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rtlCol="0" anchor="b">
            <a:normAutofit/>
          </a:bodyPr>
          <a:lstStyle>
            <a:lvl1pPr marL="0" indent="0">
              <a:buFont typeface="Arial" panose="020B0604020202020204" pitchFamily="34" charset="0"/>
              <a:buNone/>
              <a:defRPr lang="en-GB" sz="2000" b="0">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rtlCol="0">
            <a:normAutofit/>
          </a:bodyPr>
          <a:lstStyle>
            <a:lvl1pPr marL="228600" indent="-228600">
              <a:buClr>
                <a:srgbClr val="73292A"/>
              </a:buClr>
              <a:buFont typeface="Arial" panose="020B0604020202020204" pitchFamily="34" charset="0"/>
              <a:buChar char="•"/>
              <a:defRPr lang="en-GB" sz="1600"/>
            </a:lvl1pPr>
            <a:lvl2pPr marL="685800" indent="-228600">
              <a:buClr>
                <a:srgbClr val="73292A"/>
              </a:buClr>
              <a:buFont typeface="Arial" panose="020B0604020202020204" pitchFamily="34" charset="0"/>
              <a:buChar char="•"/>
              <a:defRPr lang="en-GB" sz="1400"/>
            </a:lvl2pPr>
            <a:lvl3pPr marL="1143000" indent="-228600">
              <a:buClr>
                <a:srgbClr val="73292A"/>
              </a:buClr>
              <a:buFont typeface="Arial" panose="020B0604020202020204" pitchFamily="34" charset="0"/>
              <a:buChar char="•"/>
              <a:defRPr lang="en-GB" sz="1200"/>
            </a:lvl3pPr>
            <a:lvl4pPr marL="1600200" indent="-228600">
              <a:buClr>
                <a:srgbClr val="73292A"/>
              </a:buClr>
              <a:buFont typeface="Arial" panose="020B0604020202020204" pitchFamily="34" charset="0"/>
              <a:buChar char="•"/>
              <a:defRPr lang="en-GB" sz="1100"/>
            </a:lvl4pPr>
            <a:lvl5pPr marL="2057400" indent="-228600">
              <a:buClr>
                <a:srgbClr val="73292A"/>
              </a:buClr>
              <a:buFont typeface="Arial" panose="020B0604020202020204" pitchFamily="34" charset="0"/>
              <a:buChar char="•"/>
              <a:defRPr lang="en-GB" sz="11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rtlCol="0" anchor="b">
            <a:normAutofit/>
          </a:bodyPr>
          <a:lstStyle>
            <a:lvl1pPr marL="0" indent="0">
              <a:buFont typeface="Arial" panose="020B0604020202020204" pitchFamily="34" charset="0"/>
              <a:buNone/>
              <a:defRPr lang="en-GB" sz="2000" b="0">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rtlCol="0">
            <a:normAutofit/>
          </a:bodyPr>
          <a:lstStyle>
            <a:lvl1pPr>
              <a:buClr>
                <a:srgbClr val="73292A"/>
              </a:buClr>
              <a:defRPr lang="en-GB" sz="1600"/>
            </a:lvl1pPr>
            <a:lvl2pPr>
              <a:buClr>
                <a:srgbClr val="73292A"/>
              </a:buClr>
              <a:defRPr lang="en-GB" sz="1400"/>
            </a:lvl2pPr>
            <a:lvl3pPr>
              <a:buClr>
                <a:srgbClr val="73292A"/>
              </a:buClr>
              <a:defRPr lang="en-GB" sz="1200"/>
            </a:lvl3pPr>
            <a:lvl4pPr>
              <a:buClr>
                <a:srgbClr val="73292A"/>
              </a:buClr>
              <a:defRPr lang="en-GB" sz="1100"/>
            </a:lvl4pPr>
            <a:lvl5pPr>
              <a:buClr>
                <a:srgbClr val="73292A"/>
              </a:buClr>
              <a:defRPr lang="en-GB" sz="11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rtlCol="0" anchor="ctr">
            <a:normAutofit/>
          </a:bodyPr>
          <a:lstStyle>
            <a:lvl1pPr marL="0" indent="0" algn="ctr">
              <a:spcBef>
                <a:spcPts val="0"/>
              </a:spcBef>
              <a:buNone/>
              <a:defRPr lang="en-GB" sz="30000">
                <a:solidFill>
                  <a:schemeClr val="bg1"/>
                </a:solidFill>
                <a:latin typeface="+mj-lt"/>
              </a:defRPr>
            </a:lvl1pPr>
          </a:lstStyle>
          <a:p>
            <a:pPr lvl="0" rtl="0"/>
            <a:r>
              <a:rPr lang="en-GB"/>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rtlCol="0"/>
          <a:lstStyle>
            <a:lvl1pPr algn="ctr">
              <a:defRPr lang="en-GB"/>
            </a:lvl1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rtlCol="0" anchor="b">
            <a:normAutofit/>
          </a:bodyPr>
          <a:lstStyle>
            <a:lvl1pPr marL="0" indent="0">
              <a:buNone/>
              <a:defRPr lang="en-GB" sz="2000" b="0">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lang="en-GB" sz="1600"/>
            </a:lvl1pPr>
            <a:lvl2pPr marL="685800" indent="-228600">
              <a:buClr>
                <a:srgbClr val="73292A"/>
              </a:buClr>
              <a:buFont typeface="Arial" panose="020B0604020202020204" pitchFamily="34" charset="0"/>
              <a:buChar char="•"/>
              <a:defRPr lang="en-GB" sz="1400"/>
            </a:lvl2pPr>
            <a:lvl3pPr marL="1143000" indent="-228600">
              <a:buClr>
                <a:srgbClr val="73292A"/>
              </a:buClr>
              <a:buFont typeface="Arial" panose="020B0604020202020204" pitchFamily="34" charset="0"/>
              <a:buChar char="•"/>
              <a:defRPr lang="en-GB" sz="1200"/>
            </a:lvl3pPr>
            <a:lvl4pPr marL="1600200" indent="-228600">
              <a:buClr>
                <a:srgbClr val="73292A"/>
              </a:buClr>
              <a:buFont typeface="Arial" panose="020B0604020202020204" pitchFamily="34" charset="0"/>
              <a:buChar char="•"/>
              <a:defRPr lang="en-GB" sz="1100"/>
            </a:lvl4pPr>
            <a:lvl5pPr marL="2057400" indent="-228600">
              <a:buClr>
                <a:srgbClr val="73292A"/>
              </a:buClr>
              <a:buFont typeface="Arial" panose="020B0604020202020204" pitchFamily="34" charset="0"/>
              <a:buChar char="•"/>
              <a:defRPr lang="en-GB" sz="11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rtlCol="0" anchor="b">
            <a:normAutofit/>
          </a:bodyPr>
          <a:lstStyle>
            <a:lvl1pPr marL="0" indent="0">
              <a:buNone/>
              <a:defRPr lang="en-GB" sz="2000" b="0">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rtlCol="0">
            <a:normAutofit/>
          </a:bodyPr>
          <a:lstStyle>
            <a:lvl1pPr>
              <a:buClr>
                <a:srgbClr val="73292A"/>
              </a:buClr>
              <a:defRPr lang="en-GB" sz="1600"/>
            </a:lvl1pPr>
            <a:lvl2pPr>
              <a:buClr>
                <a:srgbClr val="73292A"/>
              </a:buClr>
              <a:defRPr lang="en-GB" sz="1400"/>
            </a:lvl2pPr>
            <a:lvl3pPr>
              <a:buClr>
                <a:srgbClr val="73292A"/>
              </a:buClr>
              <a:defRPr lang="en-GB" sz="1200"/>
            </a:lvl3pPr>
            <a:lvl4pPr>
              <a:buClr>
                <a:srgbClr val="73292A"/>
              </a:buClr>
              <a:defRPr lang="en-GB" sz="1100"/>
            </a:lvl4pPr>
            <a:lvl5pPr>
              <a:buClr>
                <a:srgbClr val="73292A"/>
              </a:buClr>
              <a:defRPr lang="en-GB" sz="11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en-GB"/>
            </a:defPPr>
          </a:lstStyle>
          <a:p>
            <a:pPr rtl="0"/>
            <a:r>
              <a:rPr lang="en-GB"/>
              <a:t>Presentation title</a:t>
            </a:r>
            <a:endParaRPr lang="en-GB"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a:t>
            </a:fld>
            <a:endParaRPr lang="en-GB"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rtlCol="0" anchor="b">
            <a:normAutofit/>
          </a:bodyPr>
          <a:lstStyle>
            <a:lvl1pPr marL="0" indent="0">
              <a:buNone/>
              <a:defRPr lang="en-GB" sz="2000" b="0">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rtlCol="0">
            <a:normAutofit/>
          </a:bodyPr>
          <a:lstStyle>
            <a:lvl1pPr>
              <a:buClr>
                <a:srgbClr val="73292A"/>
              </a:buClr>
              <a:defRPr lang="en-GB" sz="1600"/>
            </a:lvl1pPr>
            <a:lvl2pPr>
              <a:buClr>
                <a:srgbClr val="73292A"/>
              </a:buClr>
              <a:defRPr lang="en-GB" sz="1400"/>
            </a:lvl2pPr>
            <a:lvl3pPr>
              <a:buClr>
                <a:srgbClr val="73292A"/>
              </a:buClr>
              <a:defRPr lang="en-GB" sz="1200"/>
            </a:lvl3pPr>
            <a:lvl4pPr>
              <a:buClr>
                <a:srgbClr val="73292A"/>
              </a:buClr>
              <a:defRPr lang="en-GB" sz="1100"/>
            </a:lvl4pPr>
            <a:lvl5pPr>
              <a:buClr>
                <a:srgbClr val="73292A"/>
              </a:buClr>
              <a:defRPr lang="en-GB" sz="11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rtlCol="0"/>
          <a:lstStyle>
            <a:lvl1pPr algn="ctr">
              <a:defRPr lang="en-GB"/>
            </a:lvl1pPr>
          </a:lstStyle>
          <a:p>
            <a:pPr rtl="0"/>
            <a:r>
              <a:rPr lang="en-US"/>
              <a:t>Click to edit Master title style</a:t>
            </a:r>
            <a:endParaRPr lang="en-GB"/>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rtlCol="0" anchor="ctr">
            <a:normAutofit/>
          </a:bodyPr>
          <a:lstStyle>
            <a:lvl1pPr marL="0" indent="0" algn="l">
              <a:lnSpc>
                <a:spcPct val="150000"/>
              </a:lnSpc>
              <a:buNone/>
              <a:defRPr lang="en-GB" sz="2400">
                <a:latin typeface="Gill Sans Nova Light" panose="020F0302020204030204" pitchFamily="34" charset="0"/>
                <a:cs typeface="Gill Sans Nova Light" panose="020F0302020204030204" pitchFamily="34" charset="0"/>
              </a:defRPr>
            </a:lvl1pPr>
            <a:lvl2pPr algn="l">
              <a:lnSpc>
                <a:spcPct val="150000"/>
              </a:lnSpc>
              <a:defRPr lang="en-GB" sz="2000">
                <a:latin typeface="Gill Sans Nova Light" panose="020F0302020204030204" pitchFamily="34" charset="0"/>
                <a:cs typeface="Gill Sans Nova Light" panose="020F0302020204030204" pitchFamily="34" charset="0"/>
              </a:defRPr>
            </a:lvl2pPr>
            <a:lvl3pPr algn="ctr">
              <a:defRPr lang="en-GB" sz="1600">
                <a:latin typeface="Gill Sans Nova Light" panose="020F0302020204030204" pitchFamily="34" charset="0"/>
                <a:cs typeface="Gill Sans Nova Light" panose="020F0302020204030204" pitchFamily="34" charset="0"/>
              </a:defRPr>
            </a:lvl3pPr>
            <a:lvl4pPr algn="ctr">
              <a:defRPr lang="en-GB" sz="1400">
                <a:latin typeface="Gill Sans Nova Light" panose="020F0302020204030204" pitchFamily="34" charset="0"/>
                <a:cs typeface="Gill Sans Nova Light" panose="020F0302020204030204" pitchFamily="34" charset="0"/>
              </a:defRPr>
            </a:lvl4pPr>
            <a:lvl5pPr algn="ctr">
              <a:defRPr lang="en-GB" sz="1400">
                <a:latin typeface="Gill Sans Nova Light" panose="020F0302020204030204" pitchFamily="34" charset="0"/>
                <a:cs typeface="Gill Sans Nova Light" panose="020F0302020204030204" pitchFamily="34" charset="0"/>
              </a:defRPr>
            </a:lvl5pPr>
          </a:lstStyle>
          <a:p>
            <a:pPr lvl="0" rtl="0"/>
            <a:r>
              <a:rPr lang="en-US"/>
              <a:t>Click to edit Master text styles</a:t>
            </a:r>
          </a:p>
          <a:p>
            <a:pPr lvl="1" rtl="0"/>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rtlCol="0"/>
          <a:lstStyle>
            <a:lvl1pPr algn="ctr">
              <a:defRPr lang="en-GB"/>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rtlCol="0"/>
          <a:lstStyle>
            <a:lvl1pPr algn="ctr">
              <a:defRPr lang="en-GB"/>
            </a:lvl1pPr>
          </a:lstStyle>
          <a:p>
            <a:pPr rtl="0"/>
            <a:r>
              <a:rPr lang="en-US"/>
              <a:t>Click to edit Master title style</a:t>
            </a:r>
            <a:endParaRPr lang="en-GB"/>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defPPr>
              <a:defRPr lang="en-GB"/>
            </a:defPPr>
          </a:lstStyle>
          <a:p>
            <a:pPr rtl="0"/>
            <a:r>
              <a:rPr lang="en-GB"/>
              <a:t>Presentation title</a:t>
            </a:r>
            <a:endParaRPr lang="en-GB"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a:t>
            </a:fld>
            <a:endParaRPr lang="en-GB"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defPPr>
              <a:defRPr lang="en-GB"/>
            </a:defPPr>
          </a:lstStyle>
          <a:p>
            <a:pPr rtl="0"/>
            <a:r>
              <a:rPr lang="en-GB"/>
              <a:t>Presentation title</a:t>
            </a:r>
            <a:endParaRPr lang="en-GB"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a:t>
            </a:fld>
            <a:endParaRPr lang="en-GB"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rtlCol="0" anchor="b"/>
          <a:lstStyle>
            <a:lvl1pPr>
              <a:defRPr lang="en-GB" sz="3200"/>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rtlCol="0"/>
          <a:lstStyle>
            <a:lvl1pPr>
              <a:defRPr lang="en-GB" sz="3200"/>
            </a:lvl1pPr>
            <a:lvl2pPr>
              <a:defRPr lang="en-GB" sz="2800"/>
            </a:lvl2pPr>
            <a:lvl3pPr>
              <a:defRPr lang="en-GB" sz="2400"/>
            </a:lvl3pPr>
            <a:lvl4pPr>
              <a:defRPr lang="en-GB" sz="2000"/>
            </a:lvl4pPr>
            <a:lvl5pPr>
              <a:defRPr lang="en-GB" sz="2000"/>
            </a:lvl5pPr>
            <a:lvl6pPr>
              <a:defRPr lang="en-GB" sz="2000"/>
            </a:lvl6pPr>
            <a:lvl7pPr>
              <a:defRPr lang="en-GB" sz="2000"/>
            </a:lvl7pPr>
            <a:lvl8pPr>
              <a:defRPr lang="en-GB" sz="2000"/>
            </a:lvl8pPr>
            <a:lvl9pPr>
              <a:defRPr lang="en-GB"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rtlCol="0"/>
          <a:lstStyle>
            <a:lvl1pPr marL="0" indent="0">
              <a:buNone/>
              <a:defRPr lang="en-GB" sz="16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defPPr>
              <a:defRPr lang="en-GB"/>
            </a:defPPr>
          </a:lstStyle>
          <a:p>
            <a:pPr rtl="0"/>
            <a:r>
              <a:rPr lang="en-GB"/>
              <a:t>Presentation title</a:t>
            </a:r>
            <a:endParaRPr lang="en-GB"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a:t>
            </a:fld>
            <a:endParaRPr lang="en-GB"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rtlCol="0" anchor="b"/>
          <a:lstStyle>
            <a:lvl1pPr>
              <a:defRPr lang="en-GB" sz="3200"/>
            </a:lvl1pPr>
          </a:lstStyle>
          <a:p>
            <a:pPr rtl="0"/>
            <a:r>
              <a:rPr lang="en-US"/>
              <a:t>Click to edit Master title style</a:t>
            </a:r>
            <a:endParaRPr lang="en-GB"/>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lang="en-GB" sz="3200"/>
            </a:lvl1pPr>
            <a:lvl2pPr marL="457200" indent="0">
              <a:buNone/>
              <a:defRPr lang="en-GB" sz="2800"/>
            </a:lvl2pPr>
            <a:lvl3pPr marL="914400" indent="0">
              <a:buNone/>
              <a:defRPr lang="en-GB" sz="2400"/>
            </a:lvl3pPr>
            <a:lvl4pPr marL="1371600" indent="0">
              <a:buNone/>
              <a:defRPr lang="en-GB" sz="2000"/>
            </a:lvl4pPr>
            <a:lvl5pPr marL="1828800" indent="0">
              <a:buNone/>
              <a:defRPr lang="en-GB" sz="2000"/>
            </a:lvl5pPr>
            <a:lvl6pPr marL="2286000" indent="0">
              <a:buNone/>
              <a:defRPr lang="en-GB" sz="2000"/>
            </a:lvl6pPr>
            <a:lvl7pPr marL="2743200" indent="0">
              <a:buNone/>
              <a:defRPr lang="en-GB" sz="2000"/>
            </a:lvl7pPr>
            <a:lvl8pPr marL="3200400" indent="0">
              <a:buNone/>
              <a:defRPr lang="en-GB" sz="2000"/>
            </a:lvl8pPr>
            <a:lvl9pPr marL="3657600" indent="0">
              <a:buNone/>
              <a:defRPr lang="en-GB" sz="2000"/>
            </a:lvl9pPr>
          </a:lstStyle>
          <a:p>
            <a:pPr rtl="0"/>
            <a:r>
              <a:rPr lang="en-US"/>
              <a:t>Click icon to add picture</a:t>
            </a:r>
            <a:endParaRPr lang="en-GB"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rtlCol="0"/>
          <a:lstStyle>
            <a:lvl1pPr marL="0" indent="0">
              <a:buNone/>
              <a:defRPr lang="en-GB" sz="16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defPPr>
              <a:defRPr lang="en-GB"/>
            </a:defPPr>
          </a:lstStyle>
          <a:p>
            <a:pPr rtl="0"/>
            <a:r>
              <a:rPr lang="en-GB"/>
              <a:t>Presentation title</a:t>
            </a:r>
            <a:endParaRPr lang="en-GB"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a:t>
            </a:fld>
            <a:endParaRPr lang="en-GB"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rtlCol="0"/>
          <a:lstStyle>
            <a:defPPr>
              <a:defRPr lang="en-GB"/>
            </a:defPPr>
          </a:lstStyle>
          <a:p>
            <a:pPr rtl="0"/>
            <a:r>
              <a:rPr lang="en-US"/>
              <a:t>Click to edit Master title style</a:t>
            </a:r>
            <a:endParaRPr lang="en-GB"/>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en-GB"/>
            </a:defPPr>
          </a:lstStyle>
          <a:p>
            <a:pPr rtl="0"/>
            <a:r>
              <a:rPr lang="en-GB"/>
              <a:t>Presentation title</a:t>
            </a:r>
            <a:endParaRPr lang="en-GB"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a:t>
            </a:fld>
            <a:endParaRPr lang="en-GB"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rtlCol="0">
            <a:normAutofit/>
          </a:bodyPr>
          <a:lstStyle>
            <a:lvl1pPr marL="0" indent="0">
              <a:lnSpc>
                <a:spcPct val="150000"/>
              </a:lnSpc>
              <a:buClr>
                <a:srgbClr val="73292A"/>
              </a:buClr>
              <a:buNone/>
              <a:defRPr lang="en-GB" sz="2400"/>
            </a:lvl1pPr>
            <a:lvl2pPr marL="228600">
              <a:buClr>
                <a:srgbClr val="73292A"/>
              </a:buClr>
              <a:defRPr lang="en-GB" sz="2000"/>
            </a:lvl2pPr>
            <a:lvl3pPr marL="685800">
              <a:buClr>
                <a:srgbClr val="73292A"/>
              </a:buClr>
              <a:defRPr lang="en-GB" sz="1800"/>
            </a:lvl3pPr>
            <a:lvl4pPr marL="1143000">
              <a:buClr>
                <a:srgbClr val="73292A"/>
              </a:buClr>
              <a:defRPr lang="en-GB" sz="1600"/>
            </a:lvl4pPr>
            <a:lvl5pPr marL="1600200">
              <a:buClr>
                <a:srgbClr val="73292A"/>
              </a:buClr>
              <a:defRPr lang="en-GB" sz="16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rtlCol="0" anchor="ctr">
            <a:normAutofit/>
          </a:bodyPr>
          <a:lstStyle>
            <a:lvl1pPr marL="0" indent="0" algn="ctr">
              <a:spcBef>
                <a:spcPts val="0"/>
              </a:spcBef>
              <a:buNone/>
              <a:defRPr lang="en-GB" sz="30000">
                <a:solidFill>
                  <a:schemeClr val="bg1"/>
                </a:solidFill>
                <a:latin typeface="+mj-lt"/>
              </a:defRPr>
            </a:lvl1pPr>
          </a:lstStyle>
          <a:p>
            <a:pPr lvl="0" rtl="0"/>
            <a:r>
              <a:rPr lang="en-GB"/>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rtlCol="0"/>
          <a:lstStyle>
            <a:lvl1pPr algn="ctr">
              <a:defRPr lang="en-GB">
                <a:latin typeface="Baskerville" panose="02020502070401020303" pitchFamily="18" charset="0"/>
                <a:ea typeface="Baskerville" panose="02020502070401020303" pitchFamily="18" charset="0"/>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rtlCol="0">
            <a:normAutofit/>
          </a:bodyPr>
          <a:lstStyle>
            <a:lvl1pPr marL="0" indent="0" algn="ctr">
              <a:lnSpc>
                <a:spcPct val="100000"/>
              </a:lnSpc>
              <a:buNone/>
              <a:defRPr lang="en-GB" sz="2000">
                <a:latin typeface="Gill Sans Nova Light" panose="020F0302020204030204" pitchFamily="34" charset="0"/>
                <a:cs typeface="Gill Sans Nova Light" panose="020F0302020204030204" pitchFamily="34" charset="0"/>
              </a:defRPr>
            </a:lvl1pPr>
            <a:lvl2pPr algn="ctr">
              <a:lnSpc>
                <a:spcPct val="100000"/>
              </a:lnSpc>
              <a:defRPr lang="en-GB" sz="1800">
                <a:latin typeface="Gill Sans Nova Light" panose="020F0302020204030204" pitchFamily="34" charset="0"/>
                <a:cs typeface="Gill Sans Nova Light" panose="020F0302020204030204" pitchFamily="34" charset="0"/>
              </a:defRPr>
            </a:lvl2pPr>
            <a:lvl3pPr algn="ctr">
              <a:defRPr lang="en-GB" sz="1600">
                <a:latin typeface="Gill Sans Nova Light" panose="020F0302020204030204" pitchFamily="34" charset="0"/>
                <a:cs typeface="Gill Sans Nova Light" panose="020F0302020204030204" pitchFamily="34" charset="0"/>
              </a:defRPr>
            </a:lvl3pPr>
            <a:lvl4pPr algn="ctr">
              <a:defRPr lang="en-GB" sz="1400">
                <a:latin typeface="Gill Sans Nova Light" panose="020F0302020204030204" pitchFamily="34" charset="0"/>
                <a:cs typeface="Gill Sans Nova Light" panose="020F0302020204030204" pitchFamily="34" charset="0"/>
              </a:defRPr>
            </a:lvl4pPr>
            <a:lvl5pPr algn="ctr">
              <a:defRPr lang="en-GB" sz="1400">
                <a:latin typeface="Gill Sans Nova Light" panose="020F0302020204030204" pitchFamily="34" charset="0"/>
                <a:cs typeface="Gill Sans Nova Light" panose="020F0302020204030204" pitchFamily="34" charset="0"/>
              </a:defRPr>
            </a:lvl5pPr>
          </a:lstStyle>
          <a:p>
            <a:pPr lvl="0" rtl="0"/>
            <a:r>
              <a:rPr lang="en-US"/>
              <a:t>Click to edit Master text styles</a:t>
            </a:r>
          </a:p>
          <a:p>
            <a:pPr lvl="1" rtl="0"/>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rtlCol="0" anchor="b">
            <a:normAutofit/>
          </a:bodyPr>
          <a:lstStyle>
            <a:lvl1pPr algn="ctr">
              <a:defRPr lang="en-GB" sz="4400"/>
            </a:lvl1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rtlCol="0" anchor="ctr"/>
          <a:lstStyle>
            <a:lvl1pPr marL="0" indent="0" algn="ctr">
              <a:buNone/>
              <a:defRPr lang="en-GB" sz="2400">
                <a:solidFill>
                  <a:schemeClr val="tx1">
                    <a:tint val="75000"/>
                  </a:schemeClr>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en-GB">
                <a:latin typeface="Baskerville" panose="02020502070401020303" pitchFamily="18" charset="0"/>
                <a:ea typeface="Baskerville" panose="02020502070401020303" pitchFamily="18" charset="0"/>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rtlCol="0"/>
          <a:lstStyle>
            <a:lvl1pPr>
              <a:defRPr lang="en-GB">
                <a:latin typeface="Gill Sans Nova Light" panose="020F0302020204030204" pitchFamily="34" charset="0"/>
                <a:cs typeface="Gill Sans Nova Light" panose="020F0302020204030204" pitchFamily="34" charset="0"/>
              </a:defRPr>
            </a:lvl1pPr>
            <a:lvl2pPr>
              <a:defRPr lang="en-GB">
                <a:latin typeface="Gill Sans Nova Light" panose="020F0302020204030204" pitchFamily="34" charset="0"/>
                <a:cs typeface="Gill Sans Nova Light" panose="020F0302020204030204" pitchFamily="34" charset="0"/>
              </a:defRPr>
            </a:lvl2pPr>
            <a:lvl3pPr>
              <a:defRPr lang="en-GB">
                <a:latin typeface="Gill Sans Nova Light" panose="020F0302020204030204" pitchFamily="34" charset="0"/>
                <a:cs typeface="Gill Sans Nova Light" panose="020F0302020204030204" pitchFamily="34" charset="0"/>
              </a:defRPr>
            </a:lvl3pPr>
            <a:lvl4pPr>
              <a:defRPr lang="en-GB">
                <a:latin typeface="Gill Sans Nova Light" panose="020F0302020204030204" pitchFamily="34" charset="0"/>
                <a:cs typeface="Gill Sans Nova Light" panose="020F0302020204030204" pitchFamily="34" charset="0"/>
              </a:defRPr>
            </a:lvl4pPr>
            <a:lvl5pPr>
              <a:defRPr lang="en-GB">
                <a:latin typeface="Gill Sans Nova Light" panose="020F0302020204030204" pitchFamily="34" charset="0"/>
                <a:cs typeface="Gill Sans Nova Light" panose="020F0302020204030204" pitchFamily="34" charset="0"/>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en-GB">
                <a:latin typeface="Baskerville" panose="02020502070401020303" pitchFamily="18" charset="0"/>
                <a:ea typeface="Baskerville" panose="02020502070401020303" pitchFamily="18" charset="0"/>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rtlCol="0"/>
          <a:lstStyle>
            <a:lvl1pPr>
              <a:defRPr lang="en-GB">
                <a:latin typeface="Gill Sans Nova Light" panose="020F0302020204030204" pitchFamily="34" charset="0"/>
                <a:cs typeface="Gill Sans Nova Light" panose="020F0302020204030204" pitchFamily="34" charset="0"/>
              </a:defRPr>
            </a:lvl1pPr>
            <a:lvl2pPr>
              <a:defRPr lang="en-GB">
                <a:latin typeface="Gill Sans Nova Light" panose="020F0302020204030204" pitchFamily="34" charset="0"/>
                <a:cs typeface="Gill Sans Nova Light" panose="020F0302020204030204" pitchFamily="34" charset="0"/>
              </a:defRPr>
            </a:lvl2pPr>
            <a:lvl3pPr>
              <a:defRPr lang="en-GB">
                <a:latin typeface="Gill Sans Nova Light" panose="020F0302020204030204" pitchFamily="34" charset="0"/>
                <a:cs typeface="Gill Sans Nova Light" panose="020F0302020204030204" pitchFamily="34" charset="0"/>
              </a:defRPr>
            </a:lvl3pPr>
            <a:lvl4pPr>
              <a:defRPr lang="en-GB">
                <a:latin typeface="Gill Sans Nova Light" panose="020F0302020204030204" pitchFamily="34" charset="0"/>
                <a:cs typeface="Gill Sans Nova Light" panose="020F0302020204030204" pitchFamily="34" charset="0"/>
              </a:defRPr>
            </a:lvl4pPr>
            <a:lvl5pPr>
              <a:defRPr lang="en-GB">
                <a:latin typeface="Gill Sans Nova Light" panose="020F0302020204030204" pitchFamily="34" charset="0"/>
                <a:cs typeface="Gill Sans Nova Light" panose="020F0302020204030204" pitchFamily="34" charset="0"/>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rtlCol="0" anchor="t">
            <a:normAutofit/>
          </a:bodyPr>
          <a:lstStyle>
            <a:lvl1pPr algn="ctr">
              <a:defRPr lang="en-GB" sz="4400"/>
            </a:lvl1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rtlCol="0" anchor="ctr"/>
          <a:lstStyle>
            <a:lvl1pPr marL="0" indent="0" algn="ctr">
              <a:buNone/>
              <a:defRPr lang="en-GB" sz="2400">
                <a:solidFill>
                  <a:schemeClr val="accent3"/>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lang="en-GB" sz="14000" b="1">
                <a:solidFill>
                  <a:schemeClr val="tx2"/>
                </a:solidFill>
                <a:latin typeface="+mj-lt"/>
              </a:defRPr>
            </a:lvl1pPr>
          </a:lstStyle>
          <a:p>
            <a:pPr lvl="0" rtl="0"/>
            <a:r>
              <a:rPr lang="en-GB"/>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lang="en-GB" sz="14000" b="1">
                <a:solidFill>
                  <a:schemeClr val="tx2"/>
                </a:solidFill>
                <a:latin typeface="+mj-lt"/>
              </a:defRPr>
            </a:lvl1pPr>
          </a:lstStyle>
          <a:p>
            <a:pPr lvl="0" rtl="0"/>
            <a:r>
              <a:rPr lang="en-GB"/>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ised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en-GB"/>
            </a:lvl1pPr>
          </a:lstStyle>
          <a:p>
            <a:pPr rtl="0"/>
            <a:r>
              <a:rPr lang="en-US"/>
              <a:t>Click to edit Master title style</a:t>
            </a:r>
            <a:endParaRPr lang="en-GB"/>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rtlCol="0" anchor="ctr">
            <a:noAutofit/>
          </a:bodyPr>
          <a:lstStyle>
            <a:lvl1pPr marL="0" indent="0" algn="ctr">
              <a:lnSpc>
                <a:spcPct val="100000"/>
              </a:lnSpc>
              <a:spcBef>
                <a:spcPts val="0"/>
              </a:spcBef>
              <a:buNone/>
              <a:defRPr lang="en-GB" sz="2000">
                <a:latin typeface="Gill Sans Nova" panose="020B0602020104020203" pitchFamily="34" charset="0"/>
              </a:defRPr>
            </a:lvl1pPr>
          </a:lstStyle>
          <a:p>
            <a:pPr lvl="0" rt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rtlCol="0" anchor="ctr">
            <a:noAutofit/>
          </a:bodyPr>
          <a:lstStyle>
            <a:lvl1pPr marL="0" indent="0" algn="ctr">
              <a:lnSpc>
                <a:spcPct val="100000"/>
              </a:lnSpc>
              <a:spcBef>
                <a:spcPts val="0"/>
              </a:spcBef>
              <a:buNone/>
              <a:defRPr lang="en-GB" sz="1600">
                <a:latin typeface="+mn-lt"/>
              </a:defRPr>
            </a:lvl1pPr>
          </a:lstStyle>
          <a:p>
            <a:pPr lvl="0" rt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rtlCol="0" anchor="ctr">
            <a:noAutofit/>
          </a:bodyPr>
          <a:lstStyle>
            <a:lvl1pPr marL="0" indent="0" algn="ctr">
              <a:lnSpc>
                <a:spcPct val="100000"/>
              </a:lnSpc>
              <a:spcBef>
                <a:spcPts val="0"/>
              </a:spcBef>
              <a:buNone/>
              <a:defRPr lang="en-GB" sz="2000">
                <a:latin typeface="Gill Sans Nova" panose="020B0602020104020203" pitchFamily="34" charset="0"/>
              </a:defRPr>
            </a:lvl1pPr>
          </a:lstStyle>
          <a:p>
            <a:pPr lvl="0" rt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rtlCol="0" anchor="ctr">
            <a:noAutofit/>
          </a:bodyPr>
          <a:lstStyle>
            <a:lvl1pPr marL="0" indent="0" algn="ctr">
              <a:lnSpc>
                <a:spcPct val="100000"/>
              </a:lnSpc>
              <a:spcBef>
                <a:spcPts val="0"/>
              </a:spcBef>
              <a:buNone/>
              <a:defRPr lang="en-GB" sz="1600">
                <a:latin typeface="+mn-lt"/>
              </a:defRPr>
            </a:lvl1pPr>
          </a:lstStyle>
          <a:p>
            <a:pPr lvl="0" rt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rtlCol="0" anchor="ctr">
            <a:noAutofit/>
          </a:bodyPr>
          <a:lstStyle>
            <a:lvl1pPr marL="0" indent="0" algn="ctr">
              <a:lnSpc>
                <a:spcPct val="100000"/>
              </a:lnSpc>
              <a:spcBef>
                <a:spcPts val="0"/>
              </a:spcBef>
              <a:buNone/>
              <a:defRPr lang="en-GB" sz="2000">
                <a:latin typeface="Gill Sans Nova" panose="020B0602020104020203" pitchFamily="34" charset="0"/>
              </a:defRPr>
            </a:lvl1pPr>
          </a:lstStyle>
          <a:p>
            <a:pPr lvl="0" rt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rtlCol="0" anchor="ctr">
            <a:noAutofit/>
          </a:bodyPr>
          <a:lstStyle>
            <a:lvl1pPr marL="0" indent="0" algn="ctr">
              <a:lnSpc>
                <a:spcPct val="100000"/>
              </a:lnSpc>
              <a:spcBef>
                <a:spcPts val="0"/>
              </a:spcBef>
              <a:buNone/>
              <a:defRPr lang="en-GB" sz="1600">
                <a:latin typeface="+mn-lt"/>
              </a:defRPr>
            </a:lvl1pPr>
          </a:lstStyle>
          <a:p>
            <a:pPr lvl="0" rt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rtlCol="0" anchor="ctr">
            <a:noAutofit/>
          </a:bodyPr>
          <a:lstStyle>
            <a:lvl1pPr marL="0" indent="0" algn="ctr">
              <a:lnSpc>
                <a:spcPct val="100000"/>
              </a:lnSpc>
              <a:spcBef>
                <a:spcPts val="0"/>
              </a:spcBef>
              <a:buNone/>
              <a:defRPr lang="en-GB" sz="2000">
                <a:latin typeface="Gill Sans Nova" panose="020B0602020104020203" pitchFamily="34" charset="0"/>
              </a:defRPr>
            </a:lvl1pPr>
          </a:lstStyle>
          <a:p>
            <a:pPr lvl="0" rt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rtlCol="0" anchor="ctr">
            <a:noAutofit/>
          </a:bodyPr>
          <a:lstStyle>
            <a:lvl1pPr marL="0" indent="0" algn="ctr">
              <a:lnSpc>
                <a:spcPct val="100000"/>
              </a:lnSpc>
              <a:spcBef>
                <a:spcPts val="0"/>
              </a:spcBef>
              <a:buNone/>
              <a:defRPr lang="en-GB" sz="1600">
                <a:latin typeface="+mn-lt"/>
              </a:defRPr>
            </a:lvl1pPr>
          </a:lstStyle>
          <a:p>
            <a:pPr lvl="0" rt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en-GB"/>
            </a:lvl1pPr>
          </a:lstStyle>
          <a:p>
            <a:pPr rtl="0"/>
            <a:r>
              <a:rPr lang="en-US"/>
              <a:t>Click to edit Master title style</a:t>
            </a:r>
            <a:endParaRPr lang="en-GB"/>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defPPr>
              <a:defRPr lang="en-GB"/>
            </a:def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lang="en-GB" sz="1200">
                <a:solidFill>
                  <a:schemeClr val="tx1"/>
                </a:solidFill>
                <a:latin typeface="Gill Sans Nova Light" panose="020F0302020204030204" pitchFamily="34" charset="0"/>
                <a:cs typeface="Gill Sans Nova Light" panose="020F0302020204030204" pitchFamily="34" charset="0"/>
              </a:defRPr>
            </a:lvl1pPr>
          </a:lstStyle>
          <a:p>
            <a:pPr rtl="0"/>
            <a:r>
              <a:rPr lang="en-GB"/>
              <a:t>Presentation title</a:t>
            </a:r>
            <a:endParaRPr lang="en-GB"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lang="en-GB" sz="1200">
                <a:solidFill>
                  <a:schemeClr val="tx1"/>
                </a:solidFill>
                <a:latin typeface="Gill Sans Nova Light" panose="020F0302020204030204" pitchFamily="34" charset="0"/>
                <a:cs typeface="Gill Sans Nova Light" panose="020F0302020204030204" pitchFamily="34" charset="0"/>
              </a:defRPr>
            </a:lvl1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lang="en-GB"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en-GB"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en-GB"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en-GB"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en-GB"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en-GB"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p:bodyStyle>
    <p:otherStyle>
      <a:defPPr>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mailto:josefernando@knowledgefactory.pt" TargetMode="External"/><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7.emf"/><Relationship Id="rId5" Type="http://schemas.openxmlformats.org/officeDocument/2006/relationships/image" Target="../media/image18.png"/><Relationship Id="rId4" Type="http://schemas.openxmlformats.org/officeDocument/2006/relationships/hyperlink" Target="mailto:Jose.Figueiredo@agrogarante.p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title"/>
          </p:nvPr>
        </p:nvSpPr>
        <p:spPr>
          <a:xfrm>
            <a:off x="838200" y="484632"/>
            <a:ext cx="10515600" cy="1133856"/>
          </a:xfrm>
        </p:spPr>
        <p:txBody>
          <a:bodyPr rtlCol="0" anchor="ctr">
            <a:normAutofit/>
          </a:bodyPr>
          <a:lstStyle>
            <a:defPPr>
              <a:defRPr lang="en-GB"/>
            </a:defPPr>
          </a:lstStyle>
          <a:p>
            <a:pPr rtl="0"/>
            <a:r>
              <a:rPr lang="en-GB" b="1" dirty="0">
                <a:solidFill>
                  <a:srgbClr val="00B050"/>
                </a:solidFill>
              </a:rPr>
              <a:t>Green Financing and Green Guarantees</a:t>
            </a:r>
          </a:p>
        </p:txBody>
      </p:sp>
      <p:sp>
        <p:nvSpPr>
          <p:cNvPr id="3" name="Subtitle 2">
            <a:extLst>
              <a:ext uri="{FF2B5EF4-FFF2-40B4-BE49-F238E27FC236}">
                <a16:creationId xmlns:a16="http://schemas.microsoft.com/office/drawing/2014/main" id="{626260E8-21BF-1371-4767-5E86248A7A7B}"/>
              </a:ext>
            </a:extLst>
          </p:cNvPr>
          <p:cNvSpPr>
            <a:spLocks noGrp="1"/>
          </p:cNvSpPr>
          <p:nvPr>
            <p:ph idx="1"/>
          </p:nvPr>
        </p:nvSpPr>
        <p:spPr>
          <a:xfrm>
            <a:off x="838200" y="2990088"/>
            <a:ext cx="10515600" cy="3474720"/>
          </a:xfrm>
        </p:spPr>
        <p:txBody>
          <a:bodyPr rtlCol="0">
            <a:normAutofit fontScale="77500" lnSpcReduction="20000"/>
          </a:bodyPr>
          <a:lstStyle>
            <a:defPPr>
              <a:defRPr lang="en-GB"/>
            </a:defPPr>
          </a:lstStyle>
          <a:p>
            <a:pPr marL="0" indent="0" rtl="0">
              <a:buNone/>
            </a:pPr>
            <a:r>
              <a:rPr lang="en-GB" sz="3200" b="1" dirty="0">
                <a:solidFill>
                  <a:srgbClr val="00B050"/>
                </a:solidFill>
                <a:latin typeface="+mj-lt"/>
              </a:rPr>
              <a:t>7</a:t>
            </a:r>
            <a:r>
              <a:rPr lang="en-GB" sz="3200" b="1" baseline="30000" dirty="0">
                <a:solidFill>
                  <a:srgbClr val="00B050"/>
                </a:solidFill>
                <a:latin typeface="+mj-lt"/>
              </a:rPr>
              <a:t>th</a:t>
            </a:r>
            <a:r>
              <a:rPr lang="en-GB" sz="3200" b="1" dirty="0">
                <a:solidFill>
                  <a:srgbClr val="00B050"/>
                </a:solidFill>
                <a:latin typeface="+mj-lt"/>
              </a:rPr>
              <a:t> International MENA Guarantee Conference</a:t>
            </a:r>
          </a:p>
          <a:p>
            <a:pPr marL="0" indent="0">
              <a:buNone/>
            </a:pPr>
            <a:r>
              <a:rPr lang="en-GB" sz="2400" b="1" dirty="0">
                <a:solidFill>
                  <a:srgbClr val="00B050"/>
                </a:solidFill>
                <a:latin typeface="+mj-lt"/>
              </a:rPr>
              <a:t>Tunis, Tunisia, 25 October 2023</a:t>
            </a:r>
          </a:p>
          <a:p>
            <a:pPr marL="0" indent="0">
              <a:buNone/>
            </a:pPr>
            <a:endParaRPr lang="en-GB" b="1" dirty="0">
              <a:latin typeface="+mj-lt"/>
            </a:endParaRPr>
          </a:p>
          <a:p>
            <a:pPr marL="0" indent="0">
              <a:buNone/>
            </a:pPr>
            <a:r>
              <a:rPr lang="en-GB" b="1" dirty="0">
                <a:solidFill>
                  <a:srgbClr val="0070C0"/>
                </a:solidFill>
                <a:latin typeface="+mj-lt"/>
              </a:rPr>
              <a:t>Jose Fernando Figueiredo</a:t>
            </a:r>
          </a:p>
          <a:p>
            <a:pPr marL="0" indent="0">
              <a:buNone/>
            </a:pPr>
            <a:r>
              <a:rPr lang="en-GB" b="1" dirty="0">
                <a:latin typeface="+mj-lt"/>
              </a:rPr>
              <a:t>Founding President of GNGI – Global Network of Guarantee Institutions</a:t>
            </a:r>
          </a:p>
          <a:p>
            <a:pPr marL="0" indent="0">
              <a:buNone/>
            </a:pPr>
            <a:r>
              <a:rPr lang="en-GB" b="1" dirty="0">
                <a:latin typeface="+mj-lt"/>
              </a:rPr>
              <a:t>Special Honorary President of AECM – European Association of Guarantee Institutions</a:t>
            </a:r>
          </a:p>
          <a:p>
            <a:pPr marL="0" indent="0">
              <a:buNone/>
            </a:pPr>
            <a:r>
              <a:rPr lang="en-GB" b="1" dirty="0">
                <a:latin typeface="+mj-lt"/>
              </a:rPr>
              <a:t>President of Agrogarante SGM – Credit Guarantee Institution Portugal</a:t>
            </a:r>
          </a:p>
          <a:p>
            <a:pPr marL="0" indent="0">
              <a:buNone/>
            </a:pPr>
            <a:r>
              <a:rPr lang="en-GB" b="1" dirty="0">
                <a:latin typeface="+mj-lt"/>
              </a:rPr>
              <a:t>Senior Consultant to the World Bank on guarantees, development and green financing </a:t>
            </a:r>
          </a:p>
          <a:p>
            <a:pPr marL="0" indent="0">
              <a:buNone/>
            </a:pPr>
            <a:r>
              <a:rPr lang="en-GB" b="1" dirty="0">
                <a:solidFill>
                  <a:srgbClr val="0070C0"/>
                </a:solidFill>
                <a:latin typeface="+mj-lt"/>
              </a:rPr>
              <a:t>Entrepreneur, Venture Capitalist and a Dreamer</a:t>
            </a:r>
          </a:p>
          <a:p>
            <a:pPr rtl="0"/>
            <a:endParaRPr lang="en-GB" b="1" dirty="0"/>
          </a:p>
        </p:txBody>
      </p:sp>
      <p:sp>
        <p:nvSpPr>
          <p:cNvPr id="13" name="Slide Number Placeholder 4">
            <a:extLst>
              <a:ext uri="{FF2B5EF4-FFF2-40B4-BE49-F238E27FC236}">
                <a16:creationId xmlns:a16="http://schemas.microsoft.com/office/drawing/2014/main" id="{9F61DE76-3AD3-2F98-75CA-266641731CBA}"/>
              </a:ext>
            </a:extLst>
          </p:cNvPr>
          <p:cNvSpPr>
            <a:spLocks noGrp="1"/>
          </p:cNvSpPr>
          <p:nvPr>
            <p:ph type="sldNum" sz="quarter" idx="11"/>
          </p:nvPr>
        </p:nvSpPr>
        <p:spPr>
          <a:xfrm>
            <a:off x="9208008" y="6356350"/>
            <a:ext cx="2743200" cy="365125"/>
          </a:xfrm>
        </p:spPr>
        <p:txBody>
          <a:bodyPr/>
          <a:lstStyle/>
          <a:p>
            <a:pPr rtl="0">
              <a:spcAft>
                <a:spcPts val="600"/>
              </a:spcAft>
            </a:pPr>
            <a:fld id="{294A09A9-5501-47C1-A89A-A340965A2BE2}" type="slidenum">
              <a:rPr lang="en-GB" smtClean="0"/>
              <a:pPr rtl="0">
                <a:spcAft>
                  <a:spcPts val="600"/>
                </a:spcAft>
              </a:pPr>
              <a:t>1</a:t>
            </a:fld>
            <a:endParaRPr lang="en-GB"/>
          </a:p>
        </p:txBody>
      </p:sp>
    </p:spTree>
    <p:extLst>
      <p:ext uri="{BB962C8B-B14F-4D97-AF65-F5344CB8AC3E}">
        <p14:creationId xmlns:p14="http://schemas.microsoft.com/office/powerpoint/2010/main" val="31771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1000"/>
                                        <p:tgtEl>
                                          <p:spTgt spid="3">
                                            <p:txEl>
                                              <p:pRg st="4" end="4"/>
                                            </p:txEl>
                                          </p:spTgt>
                                        </p:tgtEl>
                                      </p:cBhvr>
                                    </p:animEffect>
                                    <p:anim calcmode="lin" valueType="num">
                                      <p:cBhvr>
                                        <p:cTn id="1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anim calcmode="lin" valueType="num">
                                      <p:cBhvr>
                                        <p:cTn id="1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p:txBody>
          <a:bodyPr rtlCol="0">
            <a:normAutofit/>
          </a:bodyPr>
          <a:lstStyle>
            <a:defPPr>
              <a:defRPr lang="en-GB"/>
            </a:defPPr>
          </a:lstStyle>
          <a:p>
            <a:pPr rtl="0"/>
            <a:r>
              <a:rPr lang="en-GB" dirty="0">
                <a:solidFill>
                  <a:srgbClr val="00B050"/>
                </a:solidFill>
                <a:latin typeface="Baskerville Old Face" panose="02020602080505020303" pitchFamily="18" charset="77"/>
                <a:cs typeface="Calibri Light"/>
              </a:rPr>
              <a:t>Agenda</a:t>
            </a:r>
            <a:endParaRPr lang="en-GB" dirty="0">
              <a:solidFill>
                <a:srgbClr val="00B050"/>
              </a:solidFill>
              <a:latin typeface="Baskerville Old Face" panose="02020602080505020303" pitchFamily="18" charset="77"/>
            </a:endParaRPr>
          </a:p>
        </p:txBody>
      </p:sp>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a:xfrm>
            <a:off x="1225296" y="2114091"/>
            <a:ext cx="3922776" cy="4242816"/>
          </a:xfrm>
        </p:spPr>
        <p:txBody>
          <a:bodyPr rtlCol="0"/>
          <a:lstStyle>
            <a:defPPr>
              <a:defRPr lang="en-GB"/>
            </a:defPPr>
          </a:lstStyle>
          <a:p>
            <a:pPr rtl="0"/>
            <a:r>
              <a:rPr lang="en-GB" dirty="0"/>
              <a:t>A</a:t>
            </a: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746566"/>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3048280"/>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p:txBody>
          <a:bodyPr vert="horz" lIns="91440" tIns="45720" rIns="91440" bIns="45720" rtlCol="0" anchor="t">
            <a:normAutofit/>
          </a:bodyPr>
          <a:lstStyle>
            <a:defPPr>
              <a:defRPr lang="en-GB"/>
            </a:defPPr>
          </a:lstStyle>
          <a:p>
            <a:pPr marL="0" indent="0" rtl="0">
              <a:lnSpc>
                <a:spcPct val="150000"/>
              </a:lnSpc>
              <a:buNone/>
            </a:pPr>
            <a:r>
              <a:rPr lang="en-GB" sz="2400" dirty="0">
                <a:solidFill>
                  <a:srgbClr val="00B050"/>
                </a:solidFill>
                <a:latin typeface="Gill Sans Nova Light" panose="020B0302020104020203" pitchFamily="34" charset="0"/>
                <a:cs typeface="Gill Sans Light" panose="020B0302020104020203" pitchFamily="34" charset="-79"/>
              </a:rPr>
              <a:t>The Climate Emergency </a:t>
            </a:r>
          </a:p>
          <a:p>
            <a:pPr marL="0" indent="0" rtl="0">
              <a:lnSpc>
                <a:spcPct val="150000"/>
              </a:lnSpc>
              <a:buNone/>
            </a:pPr>
            <a:r>
              <a:rPr lang="en-GB" sz="2400" dirty="0">
                <a:solidFill>
                  <a:srgbClr val="00B050"/>
                </a:solidFill>
                <a:latin typeface="Gill Sans Nova Light" panose="020B0302020104020203" pitchFamily="34" charset="0"/>
                <a:cs typeface="Gill Sans Light" panose="020B0302020104020203" pitchFamily="34" charset="-79"/>
              </a:rPr>
              <a:t>Why Green Financing</a:t>
            </a:r>
          </a:p>
          <a:p>
            <a:pPr marL="0" indent="0" rtl="0">
              <a:lnSpc>
                <a:spcPct val="150000"/>
              </a:lnSpc>
              <a:buNone/>
            </a:pPr>
            <a:r>
              <a:rPr lang="en-GB" sz="2400" dirty="0">
                <a:solidFill>
                  <a:srgbClr val="00B050"/>
                </a:solidFill>
                <a:latin typeface="Gill Sans Nova Light" panose="020B0302020104020203" pitchFamily="34" charset="0"/>
                <a:cs typeface="Gill Sans Light" panose="020B0302020104020203" pitchFamily="34" charset="-79"/>
              </a:rPr>
              <a:t>Why Green Guarantees</a:t>
            </a:r>
          </a:p>
          <a:p>
            <a:pPr marL="0" indent="0" rtl="0">
              <a:lnSpc>
                <a:spcPct val="150000"/>
              </a:lnSpc>
              <a:buNone/>
            </a:pPr>
            <a:r>
              <a:rPr lang="en-GB" sz="2400" dirty="0">
                <a:solidFill>
                  <a:srgbClr val="00B050"/>
                </a:solidFill>
                <a:latin typeface="Gill Sans Nova Light" panose="020B0302020104020203" pitchFamily="34" charset="0"/>
                <a:cs typeface="Gill Sans Light" panose="020B0302020104020203" pitchFamily="34" charset="-79"/>
              </a:rPr>
              <a:t>Critical Issues for the Future</a:t>
            </a:r>
          </a:p>
        </p:txBody>
      </p:sp>
      <p:sp>
        <p:nvSpPr>
          <p:cNvPr id="6" name="Slide Number Placeholder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2</a:t>
            </a:fld>
            <a:endParaRPr lang="en-GB" dirty="0"/>
          </a:p>
        </p:txBody>
      </p:sp>
      <p:pic>
        <p:nvPicPr>
          <p:cNvPr id="7" name="Picture 6">
            <a:extLst>
              <a:ext uri="{FF2B5EF4-FFF2-40B4-BE49-F238E27FC236}">
                <a16:creationId xmlns:a16="http://schemas.microsoft.com/office/drawing/2014/main" id="{7160D9B6-656C-2E52-FF8D-EEF0A234A77B}"/>
              </a:ext>
            </a:extLst>
          </p:cNvPr>
          <p:cNvPicPr>
            <a:picLocks noChangeAspect="1"/>
          </p:cNvPicPr>
          <p:nvPr/>
        </p:nvPicPr>
        <p:blipFill>
          <a:blip r:embed="rId5"/>
          <a:stretch>
            <a:fillRect/>
          </a:stretch>
        </p:blipFill>
        <p:spPr>
          <a:xfrm>
            <a:off x="0" y="0"/>
            <a:ext cx="2971170" cy="2099462"/>
          </a:xfrm>
          <a:prstGeom prst="rect">
            <a:avLst/>
          </a:prstGeom>
        </p:spPr>
      </p:pic>
    </p:spTree>
    <p:extLst>
      <p:ext uri="{BB962C8B-B14F-4D97-AF65-F5344CB8AC3E}">
        <p14:creationId xmlns:p14="http://schemas.microsoft.com/office/powerpoint/2010/main" val="185952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876647"/>
            <a:ext cx="8695944" cy="1325880"/>
          </a:xfrm>
        </p:spPr>
        <p:txBody>
          <a:bodyPr rtlCol="0"/>
          <a:lstStyle>
            <a:defPPr>
              <a:defRPr lang="en-GB"/>
            </a:defPPr>
          </a:lstStyle>
          <a:p>
            <a:pPr rtl="0"/>
            <a:r>
              <a:rPr lang="en-GB" dirty="0">
                <a:solidFill>
                  <a:srgbClr val="00B050"/>
                </a:solidFill>
              </a:rPr>
              <a:t>The climate emergency </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748028" y="1822908"/>
            <a:ext cx="8695944" cy="2930505"/>
          </a:xfrm>
        </p:spPr>
        <p:txBody>
          <a:bodyPr rtlCol="0">
            <a:normAutofit/>
          </a:bodyPr>
          <a:lstStyle>
            <a:defPPr>
              <a:defRPr lang="en-GB"/>
            </a:defPPr>
          </a:lstStyle>
          <a:p>
            <a:pPr rtl="0"/>
            <a:r>
              <a:rPr lang="en-GB" b="0" i="0" dirty="0">
                <a:solidFill>
                  <a:srgbClr val="00B050"/>
                </a:solidFill>
                <a:effectLst/>
                <a:latin typeface="+mj-lt"/>
              </a:rPr>
              <a:t>Climate change has emerged as the defining civilizational, political and economic problem of this century and it is likely to stay so for the foreseeable future. </a:t>
            </a:r>
          </a:p>
          <a:p>
            <a:pPr rtl="0"/>
            <a:r>
              <a:rPr lang="en-GB" b="0" i="0" dirty="0">
                <a:solidFill>
                  <a:srgbClr val="00B050"/>
                </a:solidFill>
                <a:effectLst/>
                <a:latin typeface="+mj-lt"/>
              </a:rPr>
              <a:t>Thus, international organizations (UN, …), Governments, Investors, Banks, Businesses, and Private Individuals worldwide began to act in response to the climate issue, especially on decarbonization techniques. </a:t>
            </a:r>
          </a:p>
          <a:p>
            <a:pPr rtl="0"/>
            <a:r>
              <a:rPr lang="en-GB" sz="2800" b="1" dirty="0">
                <a:solidFill>
                  <a:srgbClr val="00B050"/>
                </a:solidFill>
                <a:latin typeface="+mj-lt"/>
              </a:rPr>
              <a:t>And we, what are we doing?</a:t>
            </a:r>
            <a:endParaRPr lang="en-GB" sz="2800" b="1" i="0" dirty="0">
              <a:solidFill>
                <a:srgbClr val="00B050"/>
              </a:solidFill>
              <a:effectLst/>
              <a:latin typeface="+mj-lt"/>
            </a:endParaRPr>
          </a:p>
          <a:p>
            <a:pPr rtl="0"/>
            <a:endParaRPr lang="en-GB" b="0" i="0" dirty="0">
              <a:solidFill>
                <a:srgbClr val="00B050"/>
              </a:solidFill>
              <a:effectLst/>
              <a:latin typeface="+mj-lt"/>
            </a:endParaRPr>
          </a:p>
          <a:p>
            <a:pPr rtl="0"/>
            <a:endParaRPr lang="en-GB" dirty="0">
              <a:solidFill>
                <a:srgbClr val="00B050"/>
              </a:solidFill>
              <a:latin typeface="+mj-lt"/>
            </a:endParaRP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3</a:t>
            </a:fld>
            <a:endParaRPr lang="en-GB" dirty="0"/>
          </a:p>
        </p:txBody>
      </p:sp>
    </p:spTree>
    <p:extLst>
      <p:ext uri="{BB962C8B-B14F-4D97-AF65-F5344CB8AC3E}">
        <p14:creationId xmlns:p14="http://schemas.microsoft.com/office/powerpoint/2010/main" val="173299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987555"/>
            <a:ext cx="8695944" cy="1325880"/>
          </a:xfrm>
        </p:spPr>
        <p:txBody>
          <a:bodyPr rtlCol="0"/>
          <a:lstStyle>
            <a:defPPr>
              <a:defRPr lang="en-GB"/>
            </a:defPPr>
          </a:lstStyle>
          <a:p>
            <a:pPr rtl="0"/>
            <a:r>
              <a:rPr lang="en-GB" dirty="0">
                <a:solidFill>
                  <a:srgbClr val="00B050"/>
                </a:solidFill>
                <a:latin typeface="Baskerville" panose="02020502070401020303" pitchFamily="18" charset="0"/>
              </a:rPr>
              <a:t>Why Green Financing</a:t>
            </a:r>
            <a:endParaRPr lang="en-GB" dirty="0">
              <a:solidFill>
                <a:srgbClr val="00B050"/>
              </a:solidFill>
            </a:endParaRP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31290" y="2016402"/>
            <a:ext cx="9029139" cy="2930505"/>
          </a:xfrm>
        </p:spPr>
        <p:txBody>
          <a:bodyPr rtlCol="0">
            <a:noAutofit/>
          </a:bodyPr>
          <a:lstStyle>
            <a:defPPr>
              <a:defRPr lang="en-GB"/>
            </a:defPPr>
          </a:lstStyle>
          <a:p>
            <a:r>
              <a:rPr lang="en-GB" sz="1900" dirty="0">
                <a:solidFill>
                  <a:srgbClr val="00B050"/>
                </a:solidFill>
                <a:latin typeface="+mj-lt"/>
              </a:rPr>
              <a:t>Due to the emergency the world is facing we need to develop news forms of financing, to deal with both the transitional phase (from a black or grey, economy to a cleaner one), and the adaptation to a new economic and business models, with the adoption of new technologies, many yet to be discovered (so higher risks).</a:t>
            </a:r>
          </a:p>
          <a:p>
            <a:r>
              <a:rPr lang="en-GB" sz="1900" b="0" i="0" dirty="0">
                <a:solidFill>
                  <a:srgbClr val="00B050"/>
                </a:solidFill>
                <a:effectLst/>
                <a:latin typeface="+mj-lt"/>
              </a:rPr>
              <a:t>Moving to a low-carbon or green economy requires extraordinary levels of fresh capital investment to support activities that cut greenhouse gas emissions and assist firms in adapting to the effects of climate change and new business models. This is particularly relevant to micro and SME, with limited resources and access to financing.</a:t>
            </a:r>
          </a:p>
          <a:p>
            <a:r>
              <a:rPr lang="en-GB" b="1" dirty="0">
                <a:solidFill>
                  <a:srgbClr val="00B050"/>
                </a:solidFill>
                <a:latin typeface="+mj-lt"/>
              </a:rPr>
              <a:t>We call it green finance, and it delivers economic and environmental advantages to everybody, resulting in more socially inclusive growth. </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rtl="0"/>
              <a:t>4</a:t>
            </a:fld>
            <a:endParaRPr lang="en-GB" dirty="0"/>
          </a:p>
        </p:txBody>
      </p:sp>
    </p:spTree>
    <p:extLst>
      <p:ext uri="{BB962C8B-B14F-4D97-AF65-F5344CB8AC3E}">
        <p14:creationId xmlns:p14="http://schemas.microsoft.com/office/powerpoint/2010/main" val="296717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p:txBody>
          <a:bodyPr rtlCol="0">
            <a:normAutofit/>
          </a:bodyPr>
          <a:lstStyle>
            <a:defPPr>
              <a:defRPr lang="en-GB"/>
            </a:defPPr>
          </a:lstStyle>
          <a:p>
            <a:pPr marL="0" indent="0"/>
            <a:r>
              <a:rPr lang="en-GB" dirty="0">
                <a:solidFill>
                  <a:srgbClr val="00B050"/>
                </a:solidFill>
                <a:latin typeface="Baskerville" panose="02020502070401020303" pitchFamily="18" charset="0"/>
              </a:rPr>
              <a:t>Why Green Guarantees</a:t>
            </a:r>
          </a:p>
        </p:txBody>
      </p:sp>
      <p:sp>
        <p:nvSpPr>
          <p:cNvPr id="3" name="Content Placeholder 2">
            <a:extLst>
              <a:ext uri="{FF2B5EF4-FFF2-40B4-BE49-F238E27FC236}">
                <a16:creationId xmlns:a16="http://schemas.microsoft.com/office/drawing/2014/main" id="{8B095DE2-26C8-6A3C-BC6D-B8E871F4A7AB}"/>
              </a:ext>
            </a:extLst>
          </p:cNvPr>
          <p:cNvSpPr txBox="1">
            <a:spLocks/>
          </p:cNvSpPr>
          <p:nvPr/>
        </p:nvSpPr>
        <p:spPr>
          <a:xfrm>
            <a:off x="409652" y="4709160"/>
            <a:ext cx="11492178" cy="287122"/>
          </a:xfrm>
          <a:prstGeom prst="rect">
            <a:avLst/>
          </a:prstGeom>
        </p:spPr>
        <p:txBody>
          <a:bodyPr vert="horz" lIns="91440" tIns="45720" rIns="91440" bIns="45720" rtlCol="0" anchor="ctr">
            <a:noAutofit/>
          </a:bodyPr>
          <a:lstStyle>
            <a:defPPr>
              <a:defRPr lang="en-GB"/>
            </a:defPPr>
            <a:lvl1pPr marL="0" indent="0" algn="ctr" defTabSz="914400" rtl="0" eaLnBrk="1" latinLnBrk="0" hangingPunct="1">
              <a:lnSpc>
                <a:spcPct val="90000"/>
              </a:lnSpc>
              <a:spcBef>
                <a:spcPts val="1000"/>
              </a:spcBef>
              <a:buClr>
                <a:srgbClr val="73292A"/>
              </a:buClr>
              <a:buFont typeface="Arial" panose="020B0604020202020204" pitchFamily="34" charset="0"/>
              <a:buNone/>
              <a:defRPr lang="en-GB"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Clr>
                <a:srgbClr val="73292A"/>
              </a:buClr>
              <a:buFont typeface="Arial" panose="020B0604020202020204" pitchFamily="34" charset="0"/>
              <a:buNone/>
              <a:defRPr lang="en-GB"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rgbClr val="73292A"/>
              </a:buClr>
              <a:buFont typeface="Arial" panose="020B0604020202020204" pitchFamily="34" charset="0"/>
              <a:buNone/>
              <a:defRPr lang="en-GB"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rgbClr val="73292A"/>
              </a:buClr>
              <a:buFont typeface="Arial" panose="020B0604020202020204" pitchFamily="34" charset="0"/>
              <a:buNone/>
              <a:defRPr lang="en-GB"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rgbClr val="73292A"/>
              </a:buClr>
              <a:buFont typeface="Arial" panose="020B0604020202020204" pitchFamily="34" charset="0"/>
              <a:buNone/>
              <a:defRPr lang="en-GB"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en-GB"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lang="en-GB"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lang="en-GB"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GB" sz="1600" kern="1200">
                <a:solidFill>
                  <a:schemeClr val="tx1">
                    <a:tint val="75000"/>
                  </a:schemeClr>
                </a:solidFill>
                <a:latin typeface="+mn-lt"/>
                <a:ea typeface="+mn-ea"/>
                <a:cs typeface="+mn-cs"/>
              </a:defRPr>
            </a:lvl9pPr>
          </a:lstStyle>
          <a:p>
            <a:r>
              <a:rPr lang="en-GB" b="1" dirty="0">
                <a:solidFill>
                  <a:srgbClr val="00B050"/>
                </a:solidFill>
                <a:latin typeface="+mj-lt"/>
              </a:rPr>
              <a:t>We are going to answer to this question and fill the slide together with audience…..</a:t>
            </a:r>
          </a:p>
        </p:txBody>
      </p:sp>
    </p:spTree>
    <p:extLst>
      <p:ext uri="{BB962C8B-B14F-4D97-AF65-F5344CB8AC3E}">
        <p14:creationId xmlns:p14="http://schemas.microsoft.com/office/powerpoint/2010/main" val="344679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885142"/>
            <a:ext cx="8695944" cy="1325880"/>
          </a:xfrm>
        </p:spPr>
        <p:txBody>
          <a:bodyPr rtlCol="0"/>
          <a:lstStyle>
            <a:defPPr>
              <a:defRPr lang="en-GB"/>
            </a:defPPr>
          </a:lstStyle>
          <a:p>
            <a:pPr rtl="0"/>
            <a:r>
              <a:rPr lang="en-GB" dirty="0">
                <a:solidFill>
                  <a:srgbClr val="00B050"/>
                </a:solidFill>
                <a:latin typeface="Baskerville" panose="02020502070401020303" pitchFamily="18" charset="0"/>
              </a:rPr>
              <a:t>Critical Issues for the Future</a:t>
            </a:r>
            <a:endParaRPr lang="en-GB" dirty="0">
              <a:solidFill>
                <a:srgbClr val="00B050"/>
              </a:solidFill>
            </a:endParaRP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645920" y="1892044"/>
            <a:ext cx="8895283" cy="3301748"/>
          </a:xfrm>
        </p:spPr>
        <p:txBody>
          <a:bodyPr rtlCol="0">
            <a:normAutofit fontScale="47500" lnSpcReduction="20000"/>
          </a:bodyPr>
          <a:lstStyle>
            <a:defPPr>
              <a:defRPr lang="en-GB"/>
            </a:defPPr>
          </a:lstStyle>
          <a:p>
            <a:r>
              <a:rPr lang="en-GB" sz="4200" dirty="0">
                <a:solidFill>
                  <a:srgbClr val="00B050"/>
                </a:solidFill>
                <a:latin typeface="+mj-lt"/>
              </a:rPr>
              <a:t>CGS need to adopt a green (ESG) strategy (see WB guidelines, nov22)</a:t>
            </a:r>
          </a:p>
          <a:p>
            <a:r>
              <a:rPr lang="en-GB" sz="4200" dirty="0">
                <a:solidFill>
                  <a:srgbClr val="00B050"/>
                </a:solidFill>
                <a:latin typeface="+mj-lt"/>
              </a:rPr>
              <a:t>New regulatory requirements (risk models need to incorporate green (ESG) component, taxonomy, capital requirements, reporting, ….)</a:t>
            </a:r>
          </a:p>
          <a:p>
            <a:r>
              <a:rPr lang="en-GB" sz="4200" dirty="0">
                <a:solidFill>
                  <a:srgbClr val="00B050"/>
                </a:solidFill>
                <a:latin typeface="+mj-lt"/>
              </a:rPr>
              <a:t>Governance, capital base, technology to operate, performance evaluation, …</a:t>
            </a:r>
          </a:p>
          <a:p>
            <a:r>
              <a:rPr lang="en-GB" sz="4200" b="0" i="0" dirty="0">
                <a:solidFill>
                  <a:srgbClr val="00B050"/>
                </a:solidFill>
                <a:effectLst/>
                <a:latin typeface="+mj-lt"/>
              </a:rPr>
              <a:t>Product design must respond to green financing needs, being through the increase (or top up) of guarantee coverage levels, price reductions, capital requirements, ….</a:t>
            </a:r>
          </a:p>
          <a:p>
            <a:r>
              <a:rPr lang="en-GB" sz="4500" b="1" dirty="0">
                <a:solidFill>
                  <a:srgbClr val="00B050"/>
                </a:solidFill>
                <a:latin typeface="+mj-lt"/>
              </a:rPr>
              <a:t>Green finance and green guarantees deliver economic and environmental advantages to everybody. It broadens access to environmentally-friendly goods and services for individuals and enterprises, equalizing the transition to a low-carbon society, resulting in more socially inclusive growth. </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rtl="0"/>
              <a:t>6</a:t>
            </a:fld>
            <a:endParaRPr lang="en-GB" dirty="0"/>
          </a:p>
        </p:txBody>
      </p:sp>
    </p:spTree>
    <p:extLst>
      <p:ext uri="{BB962C8B-B14F-4D97-AF65-F5344CB8AC3E}">
        <p14:creationId xmlns:p14="http://schemas.microsoft.com/office/powerpoint/2010/main" val="46444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E564-4283-8AE2-ADD2-7B3FFCFA26C7}"/>
              </a:ext>
            </a:extLst>
          </p:cNvPr>
          <p:cNvSpPr>
            <a:spLocks noGrp="1"/>
          </p:cNvSpPr>
          <p:nvPr>
            <p:ph type="title"/>
          </p:nvPr>
        </p:nvSpPr>
        <p:spPr/>
        <p:txBody>
          <a:bodyPr rtlCol="0">
            <a:normAutofit/>
          </a:bodyPr>
          <a:lstStyle>
            <a:defPPr>
              <a:defRPr lang="en-GB"/>
            </a:defPPr>
          </a:lstStyle>
          <a:p>
            <a:pPr rtl="0"/>
            <a:r>
              <a:rPr lang="en-GB" sz="5400" dirty="0">
                <a:solidFill>
                  <a:srgbClr val="00B050"/>
                </a:solidFill>
              </a:rPr>
              <a:t>If you believe in the future, please start building it….</a:t>
            </a:r>
          </a:p>
        </p:txBody>
      </p:sp>
      <p:sp>
        <p:nvSpPr>
          <p:cNvPr id="10" name="Text Placeholder 9">
            <a:extLst>
              <a:ext uri="{FF2B5EF4-FFF2-40B4-BE49-F238E27FC236}">
                <a16:creationId xmlns:a16="http://schemas.microsoft.com/office/drawing/2014/main" id="{FA47ED29-D9DA-9DC6-8B43-80EC2A2E5B50}"/>
              </a:ext>
            </a:extLst>
          </p:cNvPr>
          <p:cNvSpPr>
            <a:spLocks noGrp="1"/>
          </p:cNvSpPr>
          <p:nvPr>
            <p:ph type="body" sz="quarter" idx="10"/>
          </p:nvPr>
        </p:nvSpPr>
        <p:spPr/>
        <p:txBody>
          <a:bodyPr rtlCol="0"/>
          <a:lstStyle>
            <a:defPPr>
              <a:defRPr lang="en-GB"/>
            </a:defPPr>
          </a:lstStyle>
          <a:p>
            <a:pPr rtl="0"/>
            <a:r>
              <a:rPr lang="en-GB"/>
              <a:t>“</a:t>
            </a:r>
          </a:p>
        </p:txBody>
      </p:sp>
      <p:sp>
        <p:nvSpPr>
          <p:cNvPr id="11" name="Text Placeholder 10">
            <a:extLst>
              <a:ext uri="{FF2B5EF4-FFF2-40B4-BE49-F238E27FC236}">
                <a16:creationId xmlns:a16="http://schemas.microsoft.com/office/drawing/2014/main" id="{CB634FAD-36DD-9FB0-7030-266A29178C42}"/>
              </a:ext>
            </a:extLst>
          </p:cNvPr>
          <p:cNvSpPr>
            <a:spLocks noGrp="1"/>
          </p:cNvSpPr>
          <p:nvPr>
            <p:ph type="body" sz="quarter" idx="11"/>
          </p:nvPr>
        </p:nvSpPr>
        <p:spPr/>
        <p:txBody>
          <a:bodyPr rtlCol="0"/>
          <a:lstStyle>
            <a:defPPr>
              <a:defRPr lang="en-GB"/>
            </a:defPPr>
          </a:lstStyle>
          <a:p>
            <a:pPr rtl="0"/>
            <a:r>
              <a:rPr lang="en-GB"/>
              <a:t>”</a:t>
            </a:r>
          </a:p>
        </p:txBody>
      </p:sp>
    </p:spTree>
    <p:extLst>
      <p:ext uri="{BB962C8B-B14F-4D97-AF65-F5344CB8AC3E}">
        <p14:creationId xmlns:p14="http://schemas.microsoft.com/office/powerpoint/2010/main" val="1563980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p:txBody>
          <a:bodyPr rtlCol="0"/>
          <a:lstStyle>
            <a:defPPr>
              <a:defRPr lang="en-GB"/>
            </a:defPPr>
          </a:lstStyle>
          <a:p>
            <a:pPr rtl="0"/>
            <a:r>
              <a:rPr lang="en-GB" dirty="0">
                <a:solidFill>
                  <a:srgbClr val="00B050"/>
                </a:solidFill>
              </a:rPr>
              <a:t>Thank you</a:t>
            </a:r>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idx="1"/>
          </p:nvPr>
        </p:nvSpPr>
        <p:spPr>
          <a:xfrm>
            <a:off x="6971386" y="2011680"/>
            <a:ext cx="4842661" cy="2843784"/>
          </a:xfrm>
        </p:spPr>
        <p:txBody>
          <a:bodyPr rtlCol="0">
            <a:normAutofit/>
          </a:bodyPr>
          <a:lstStyle>
            <a:defPPr>
              <a:defRPr lang="en-GB"/>
            </a:defPPr>
          </a:lstStyle>
          <a:p>
            <a:pPr rtl="0"/>
            <a:r>
              <a:rPr lang="en-GB" sz="3200" b="1" dirty="0">
                <a:solidFill>
                  <a:srgbClr val="0070C0"/>
                </a:solidFill>
                <a:latin typeface="+mj-lt"/>
              </a:rPr>
              <a:t>José Fernando Figueiredo</a:t>
            </a:r>
          </a:p>
          <a:p>
            <a:pPr rtl="0"/>
            <a:r>
              <a:rPr lang="en-GB" dirty="0">
                <a:hlinkClick r:id="rId3"/>
              </a:rPr>
              <a:t>josefernando@knowledgefactory.pt</a:t>
            </a:r>
            <a:endParaRPr lang="en-GB" dirty="0"/>
          </a:p>
          <a:p>
            <a:pPr rtl="0"/>
            <a:r>
              <a:rPr lang="en-GB" dirty="0">
                <a:hlinkClick r:id="rId4"/>
              </a:rPr>
              <a:t>Jose.Figueiredo@agrogarante.pt</a:t>
            </a:r>
            <a:endParaRPr lang="en-GB" dirty="0"/>
          </a:p>
          <a:p>
            <a:pPr rtl="0"/>
            <a:endParaRPr lang="en-GB" dirty="0"/>
          </a:p>
          <a:p>
            <a:pPr rtl="0"/>
            <a:endParaRPr lang="en-GB" dirty="0"/>
          </a:p>
        </p:txBody>
      </p:sp>
      <p:pic>
        <p:nvPicPr>
          <p:cNvPr id="3" name="Picture 2">
            <a:extLst>
              <a:ext uri="{FF2B5EF4-FFF2-40B4-BE49-F238E27FC236}">
                <a16:creationId xmlns:a16="http://schemas.microsoft.com/office/drawing/2014/main" id="{2BE08D87-B7A2-6E95-4146-F021F756BB75}"/>
              </a:ext>
            </a:extLst>
          </p:cNvPr>
          <p:cNvPicPr>
            <a:picLocks noChangeAspect="1"/>
          </p:cNvPicPr>
          <p:nvPr/>
        </p:nvPicPr>
        <p:blipFill>
          <a:blip r:embed="rId5"/>
          <a:stretch>
            <a:fillRect/>
          </a:stretch>
        </p:blipFill>
        <p:spPr>
          <a:xfrm>
            <a:off x="8057631" y="114546"/>
            <a:ext cx="1861975" cy="1789115"/>
          </a:xfrm>
          <a:prstGeom prst="rect">
            <a:avLst/>
          </a:prstGeom>
        </p:spPr>
      </p:pic>
      <p:pic>
        <p:nvPicPr>
          <p:cNvPr id="4" name="Picture 3">
            <a:extLst>
              <a:ext uri="{FF2B5EF4-FFF2-40B4-BE49-F238E27FC236}">
                <a16:creationId xmlns:a16="http://schemas.microsoft.com/office/drawing/2014/main" id="{4DD9213D-85FC-8A86-7B22-0BD164E546E5}"/>
              </a:ext>
            </a:extLst>
          </p:cNvPr>
          <p:cNvPicPr>
            <a:picLocks noChangeAspect="1"/>
          </p:cNvPicPr>
          <p:nvPr/>
        </p:nvPicPr>
        <p:blipFill>
          <a:blip r:embed="rId6"/>
          <a:stretch>
            <a:fillRect/>
          </a:stretch>
        </p:blipFill>
        <p:spPr>
          <a:xfrm>
            <a:off x="6664147" y="3924779"/>
            <a:ext cx="2939959" cy="2077407"/>
          </a:xfrm>
          <a:prstGeom prst="rect">
            <a:avLst/>
          </a:prstGeom>
        </p:spPr>
      </p:pic>
      <p:pic>
        <p:nvPicPr>
          <p:cNvPr id="7" name="Picture 6">
            <a:extLst>
              <a:ext uri="{FF2B5EF4-FFF2-40B4-BE49-F238E27FC236}">
                <a16:creationId xmlns:a16="http://schemas.microsoft.com/office/drawing/2014/main" id="{3BD479C3-EA2C-9C45-FD48-62AF057AEB8F}"/>
              </a:ext>
            </a:extLst>
          </p:cNvPr>
          <p:cNvPicPr>
            <a:picLocks noChangeAspect="1"/>
          </p:cNvPicPr>
          <p:nvPr/>
        </p:nvPicPr>
        <p:blipFill>
          <a:blip r:embed="rId7"/>
          <a:stretch>
            <a:fillRect/>
          </a:stretch>
        </p:blipFill>
        <p:spPr>
          <a:xfrm>
            <a:off x="1046074" y="4652467"/>
            <a:ext cx="3778408" cy="1860309"/>
          </a:xfrm>
          <a:prstGeom prst="rect">
            <a:avLst/>
          </a:prstGeom>
        </p:spPr>
      </p:pic>
      <p:pic>
        <p:nvPicPr>
          <p:cNvPr id="8" name="Image 1">
            <a:extLst>
              <a:ext uri="{FF2B5EF4-FFF2-40B4-BE49-F238E27FC236}">
                <a16:creationId xmlns:a16="http://schemas.microsoft.com/office/drawing/2014/main" id="{C7B4D743-F3A1-1294-2B84-FB37A7353B79}"/>
              </a:ext>
            </a:extLst>
          </p:cNvPr>
          <p:cNvPicPr>
            <a:picLocks noChangeAspect="1"/>
          </p:cNvPicPr>
          <p:nvPr/>
        </p:nvPicPr>
        <p:blipFill>
          <a:blip r:embed="rId8" cstate="print"/>
          <a:srcRect/>
          <a:stretch>
            <a:fillRect/>
          </a:stretch>
        </p:blipFill>
        <p:spPr bwMode="auto">
          <a:xfrm>
            <a:off x="9604106" y="3977640"/>
            <a:ext cx="2435961" cy="2190754"/>
          </a:xfrm>
          <a:prstGeom prst="rect">
            <a:avLst/>
          </a:prstGeom>
          <a:noFill/>
          <a:ln w="9525">
            <a:noFill/>
            <a:miter lim="800000"/>
            <a:headEnd/>
            <a:tailEnd/>
          </a:ln>
        </p:spPr>
      </p:pic>
    </p:spTree>
    <p:extLst>
      <p:ext uri="{BB962C8B-B14F-4D97-AF65-F5344CB8AC3E}">
        <p14:creationId xmlns:p14="http://schemas.microsoft.com/office/powerpoint/2010/main" val="2790251853"/>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997_TF56410444_Win32" id="{28F79E5F-1BE5-42C9-A610-CFFA28326A1C}" vid="{D035A384-0AAF-401E-9042-89215ED03E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{60C435C2-F101-4DA4-834C-C5D6D6C59679}tf56410444_win32</Template>
  <TotalTime>93</TotalTime>
  <Words>498</Words>
  <Application>Microsoft Office PowerPoint</Application>
  <PresentationFormat>Widescreen</PresentationFormat>
  <Paragraphs>52</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Baskerville</vt:lpstr>
      <vt:lpstr>Baskerville Old Face</vt:lpstr>
      <vt:lpstr>Calibri</vt:lpstr>
      <vt:lpstr>Gill Sans Light</vt:lpstr>
      <vt:lpstr>Gill Sans Nova</vt:lpstr>
      <vt:lpstr>Gill Sans Nova Light</vt:lpstr>
      <vt:lpstr>Office Theme</vt:lpstr>
      <vt:lpstr>Green Financing and Green Guarantees</vt:lpstr>
      <vt:lpstr>Agenda</vt:lpstr>
      <vt:lpstr>The climate emergency </vt:lpstr>
      <vt:lpstr>Why Green Financing</vt:lpstr>
      <vt:lpstr>Why Green Guarantees</vt:lpstr>
      <vt:lpstr>Critical Issues for the Future</vt:lpstr>
      <vt:lpstr>If you believe in the future, please start building it….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Financing and Green Guarantees</dc:title>
  <dc:creator>José Fernando Figueiredo</dc:creator>
  <cp:lastModifiedBy>José Fernando Figueiredo</cp:lastModifiedBy>
  <cp:revision>20</cp:revision>
  <dcterms:created xsi:type="dcterms:W3CDTF">2023-10-25T06:08:34Z</dcterms:created>
  <dcterms:modified xsi:type="dcterms:W3CDTF">2023-10-25T07:41:47Z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